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261" r:id="rId5"/>
    <p:sldId id="257" r:id="rId6"/>
    <p:sldId id="316" r:id="rId7"/>
    <p:sldId id="303" r:id="rId8"/>
    <p:sldId id="256" r:id="rId9"/>
    <p:sldId id="263" r:id="rId10"/>
    <p:sldId id="264" r:id="rId11"/>
    <p:sldId id="265" r:id="rId12"/>
    <p:sldId id="266" r:id="rId13"/>
    <p:sldId id="267" r:id="rId14"/>
    <p:sldId id="269" r:id="rId15"/>
    <p:sldId id="268" r:id="rId16"/>
    <p:sldId id="270" r:id="rId17"/>
    <p:sldId id="313" r:id="rId18"/>
    <p:sldId id="271" r:id="rId19"/>
    <p:sldId id="272" r:id="rId20"/>
    <p:sldId id="273" r:id="rId21"/>
    <p:sldId id="274" r:id="rId22"/>
    <p:sldId id="275" r:id="rId23"/>
    <p:sldId id="276" r:id="rId24"/>
    <p:sldId id="311" r:id="rId25"/>
    <p:sldId id="277" r:id="rId26"/>
    <p:sldId id="278" r:id="rId27"/>
    <p:sldId id="279" r:id="rId28"/>
    <p:sldId id="280" r:id="rId29"/>
    <p:sldId id="281" r:id="rId30"/>
    <p:sldId id="282" r:id="rId31"/>
    <p:sldId id="304" r:id="rId32"/>
    <p:sldId id="283" r:id="rId33"/>
    <p:sldId id="317" r:id="rId34"/>
    <p:sldId id="285" r:id="rId35"/>
    <p:sldId id="286" r:id="rId36"/>
    <p:sldId id="287" r:id="rId37"/>
    <p:sldId id="288" r:id="rId38"/>
    <p:sldId id="289" r:id="rId39"/>
    <p:sldId id="305" r:id="rId40"/>
    <p:sldId id="290" r:id="rId41"/>
    <p:sldId id="309" r:id="rId42"/>
    <p:sldId id="292" r:id="rId43"/>
    <p:sldId id="293" r:id="rId44"/>
    <p:sldId id="315" r:id="rId45"/>
    <p:sldId id="295" r:id="rId46"/>
    <p:sldId id="296" r:id="rId47"/>
    <p:sldId id="306" r:id="rId48"/>
    <p:sldId id="297" r:id="rId49"/>
    <p:sldId id="299" r:id="rId50"/>
    <p:sldId id="307" r:id="rId51"/>
    <p:sldId id="300" r:id="rId52"/>
    <p:sldId id="301" r:id="rId53"/>
    <p:sldId id="302" r:id="rId54"/>
    <p:sldId id="259" r:id="rId55"/>
    <p:sldId id="26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383884-D7DF-482E-B8FC-E0A13F967A64}" v="23" dt="2023-10-15T15:14:00.304"/>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3" autoAdjust="0"/>
    <p:restoredTop sz="92418" autoAdjust="0"/>
  </p:normalViewPr>
  <p:slideViewPr>
    <p:cSldViewPr snapToGrid="0">
      <p:cViewPr varScale="1">
        <p:scale>
          <a:sx n="76" d="100"/>
          <a:sy n="76" d="100"/>
        </p:scale>
        <p:origin x="86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stin Rocks" userId="337695cbeb361c55" providerId="LiveId" clId="{33383884-D7DF-482E-B8FC-E0A13F967A64}"/>
    <pc:docChg chg="undo redo custSel addSld delSld modSld sldOrd">
      <pc:chgData name="Austin Rocks" userId="337695cbeb361c55" providerId="LiveId" clId="{33383884-D7DF-482E-B8FC-E0A13F967A64}" dt="2023-10-21T11:00:02.782" v="4504" actId="20577"/>
      <pc:docMkLst>
        <pc:docMk/>
      </pc:docMkLst>
      <pc:sldChg chg="addSp delSp modSp add mod setBg addAnim">
        <pc:chgData name="Austin Rocks" userId="337695cbeb361c55" providerId="LiveId" clId="{33383884-D7DF-482E-B8FC-E0A13F967A64}" dt="2023-10-15T18:01:39.194" v="3246" actId="404"/>
        <pc:sldMkLst>
          <pc:docMk/>
          <pc:sldMk cId="737525519" sldId="256"/>
        </pc:sldMkLst>
        <pc:spChg chg="mod">
          <ac:chgData name="Austin Rocks" userId="337695cbeb361c55" providerId="LiveId" clId="{33383884-D7DF-482E-B8FC-E0A13F967A64}" dt="2023-10-15T18:01:39.194" v="3246" actId="404"/>
          <ac:spMkLst>
            <pc:docMk/>
            <pc:sldMk cId="737525519" sldId="256"/>
            <ac:spMk id="2" creationId="{07C8198B-61B4-490F-AA97-99CFA2CF3622}"/>
          </ac:spMkLst>
        </pc:spChg>
        <pc:spChg chg="del mod">
          <ac:chgData name="Austin Rocks" userId="337695cbeb361c55" providerId="LiveId" clId="{33383884-D7DF-482E-B8FC-E0A13F967A64}" dt="2023-10-15T15:59:08.654" v="827" actId="478"/>
          <ac:spMkLst>
            <pc:docMk/>
            <pc:sldMk cId="737525519" sldId="256"/>
            <ac:spMk id="3" creationId="{96B87C98-6E1F-4B38-91BE-8941A7E9C93B}"/>
          </ac:spMkLst>
        </pc:spChg>
        <pc:spChg chg="mod">
          <ac:chgData name="Austin Rocks" userId="337695cbeb361c55" providerId="LiveId" clId="{33383884-D7DF-482E-B8FC-E0A13F967A64}" dt="2023-10-15T16:01:01.328" v="831" actId="26606"/>
          <ac:spMkLst>
            <pc:docMk/>
            <pc:sldMk cId="737525519" sldId="256"/>
            <ac:spMk id="4" creationId="{1EE5CA78-C826-44E5-9C39-E087852D0421}"/>
          </ac:spMkLst>
        </pc:spChg>
        <pc:spChg chg="add">
          <ac:chgData name="Austin Rocks" userId="337695cbeb361c55" providerId="LiveId" clId="{33383884-D7DF-482E-B8FC-E0A13F967A64}" dt="2023-10-15T16:01:01.328" v="831" actId="26606"/>
          <ac:spMkLst>
            <pc:docMk/>
            <pc:sldMk cId="737525519" sldId="256"/>
            <ac:spMk id="11" creationId="{37C89E4B-3C9F-44B9-8B86-D9E3D112D8EC}"/>
          </ac:spMkLst>
        </pc:spChg>
        <pc:picChg chg="add mod ord">
          <ac:chgData name="Austin Rocks" userId="337695cbeb361c55" providerId="LiveId" clId="{33383884-D7DF-482E-B8FC-E0A13F967A64}" dt="2023-10-15T16:01:01.328" v="831" actId="26606"/>
          <ac:picMkLst>
            <pc:docMk/>
            <pc:sldMk cId="737525519" sldId="256"/>
            <ac:picMk id="6" creationId="{F7B7B169-B873-E100-3DFF-46B9E38E15A8}"/>
          </ac:picMkLst>
        </pc:picChg>
        <pc:cxnChg chg="add">
          <ac:chgData name="Austin Rocks" userId="337695cbeb361c55" providerId="LiveId" clId="{33383884-D7DF-482E-B8FC-E0A13F967A64}" dt="2023-10-15T16:01:01.328" v="831" actId="26606"/>
          <ac:cxnSpMkLst>
            <pc:docMk/>
            <pc:sldMk cId="737525519" sldId="256"/>
            <ac:cxnSpMk id="13" creationId="{AA2EAA10-076F-46BD-8F0F-B9A2FB77A85C}"/>
          </ac:cxnSpMkLst>
        </pc:cxnChg>
        <pc:cxnChg chg="add">
          <ac:chgData name="Austin Rocks" userId="337695cbeb361c55" providerId="LiveId" clId="{33383884-D7DF-482E-B8FC-E0A13F967A64}" dt="2023-10-15T16:01:01.328" v="831" actId="26606"/>
          <ac:cxnSpMkLst>
            <pc:docMk/>
            <pc:sldMk cId="737525519" sldId="256"/>
            <ac:cxnSpMk id="15" creationId="{D891E407-403B-4764-86C9-33A56D3BCAA3}"/>
          </ac:cxnSpMkLst>
        </pc:cxnChg>
      </pc:sldChg>
      <pc:sldChg chg="addSp modSp mod setBg">
        <pc:chgData name="Austin Rocks" userId="337695cbeb361c55" providerId="LiveId" clId="{33383884-D7DF-482E-B8FC-E0A13F967A64}" dt="2023-10-15T18:20:41.328" v="3403" actId="27636"/>
        <pc:sldMkLst>
          <pc:docMk/>
          <pc:sldMk cId="962197414" sldId="257"/>
        </pc:sldMkLst>
        <pc:spChg chg="mod">
          <ac:chgData name="Austin Rocks" userId="337695cbeb361c55" providerId="LiveId" clId="{33383884-D7DF-482E-B8FC-E0A13F967A64}" dt="2023-10-15T16:02:08.829" v="840" actId="20577"/>
          <ac:spMkLst>
            <pc:docMk/>
            <pc:sldMk cId="962197414" sldId="257"/>
            <ac:spMk id="2" creationId="{9DAB8E46-01C3-4EFE-B4D7-92D6E3508A37}"/>
          </ac:spMkLst>
        </pc:spChg>
        <pc:spChg chg="mod ord">
          <ac:chgData name="Austin Rocks" userId="337695cbeb361c55" providerId="LiveId" clId="{33383884-D7DF-482E-B8FC-E0A13F967A64}" dt="2023-10-15T18:20:41.328" v="3403" actId="27636"/>
          <ac:spMkLst>
            <pc:docMk/>
            <pc:sldMk cId="962197414" sldId="257"/>
            <ac:spMk id="3" creationId="{034A677C-3327-2AEF-370C-2524B0F92DAE}"/>
          </ac:spMkLst>
        </pc:spChg>
        <pc:spChg chg="mod">
          <ac:chgData name="Austin Rocks" userId="337695cbeb361c55" providerId="LiveId" clId="{33383884-D7DF-482E-B8FC-E0A13F967A64}" dt="2023-10-15T16:01:50.140" v="834" actId="26606"/>
          <ac:spMkLst>
            <pc:docMk/>
            <pc:sldMk cId="962197414" sldId="257"/>
            <ac:spMk id="4" creationId="{449F1F45-2194-402D-9092-7DE5568917C4}"/>
          </ac:spMkLst>
        </pc:spChg>
        <pc:spChg chg="add">
          <ac:chgData name="Austin Rocks" userId="337695cbeb361c55" providerId="LiveId" clId="{33383884-D7DF-482E-B8FC-E0A13F967A64}" dt="2023-10-15T16:01:50.140" v="834" actId="26606"/>
          <ac:spMkLst>
            <pc:docMk/>
            <pc:sldMk cId="962197414" sldId="257"/>
            <ac:spMk id="9" creationId="{DEE2AD96-B495-4E06-9291-B71706F728CB}"/>
          </ac:spMkLst>
        </pc:spChg>
        <pc:spChg chg="add">
          <ac:chgData name="Austin Rocks" userId="337695cbeb361c55" providerId="LiveId" clId="{33383884-D7DF-482E-B8FC-E0A13F967A64}" dt="2023-10-15T16:01:50.140" v="834" actId="26606"/>
          <ac:spMkLst>
            <pc:docMk/>
            <pc:sldMk cId="962197414" sldId="257"/>
            <ac:spMk id="11" creationId="{53CF6D67-C5A8-4ADD-9E8E-1E38CA1D3166}"/>
          </ac:spMkLst>
        </pc:spChg>
        <pc:spChg chg="add">
          <ac:chgData name="Austin Rocks" userId="337695cbeb361c55" providerId="LiveId" clId="{33383884-D7DF-482E-B8FC-E0A13F967A64}" dt="2023-10-15T16:01:50.140" v="834" actId="26606"/>
          <ac:spMkLst>
            <pc:docMk/>
            <pc:sldMk cId="962197414" sldId="257"/>
            <ac:spMk id="13" creationId="{86909FA0-B515-4681-B7A8-FA281D133B94}"/>
          </ac:spMkLst>
        </pc:spChg>
        <pc:spChg chg="add">
          <ac:chgData name="Austin Rocks" userId="337695cbeb361c55" providerId="LiveId" clId="{33383884-D7DF-482E-B8FC-E0A13F967A64}" dt="2023-10-15T16:01:50.140" v="834" actId="26606"/>
          <ac:spMkLst>
            <pc:docMk/>
            <pc:sldMk cId="962197414" sldId="257"/>
            <ac:spMk id="15" creationId="{21C9FE86-FCC3-4A31-AA1C-C882262B7FE7}"/>
          </ac:spMkLst>
        </pc:spChg>
        <pc:spChg chg="add">
          <ac:chgData name="Austin Rocks" userId="337695cbeb361c55" providerId="LiveId" clId="{33383884-D7DF-482E-B8FC-E0A13F967A64}" dt="2023-10-15T16:01:50.140" v="834" actId="26606"/>
          <ac:spMkLst>
            <pc:docMk/>
            <pc:sldMk cId="962197414" sldId="257"/>
            <ac:spMk id="17" creationId="{7D96243B-ECED-4B71-8E06-AE9A285EAD20}"/>
          </ac:spMkLst>
        </pc:spChg>
        <pc:spChg chg="add">
          <ac:chgData name="Austin Rocks" userId="337695cbeb361c55" providerId="LiveId" clId="{33383884-D7DF-482E-B8FC-E0A13F967A64}" dt="2023-10-15T16:01:50.140" v="834" actId="26606"/>
          <ac:spMkLst>
            <pc:docMk/>
            <pc:sldMk cId="962197414" sldId="257"/>
            <ac:spMk id="19" creationId="{A09989E4-EFDC-4A90-A633-E0525FB4139E}"/>
          </ac:spMkLst>
        </pc:spChg>
      </pc:sldChg>
      <pc:sldChg chg="del">
        <pc:chgData name="Austin Rocks" userId="337695cbeb361c55" providerId="LiveId" clId="{33383884-D7DF-482E-B8FC-E0A13F967A64}" dt="2023-10-15T15:31:31.692" v="298" actId="2696"/>
        <pc:sldMkLst>
          <pc:docMk/>
          <pc:sldMk cId="3258398411" sldId="258"/>
        </pc:sldMkLst>
      </pc:sldChg>
      <pc:sldChg chg="addSp delSp modSp mod setBg">
        <pc:chgData name="Austin Rocks" userId="337695cbeb361c55" providerId="LiveId" clId="{33383884-D7DF-482E-B8FC-E0A13F967A64}" dt="2023-10-15T18:26:21.255" v="3428" actId="113"/>
        <pc:sldMkLst>
          <pc:docMk/>
          <pc:sldMk cId="687836276" sldId="259"/>
        </pc:sldMkLst>
        <pc:spChg chg="mod">
          <ac:chgData name="Austin Rocks" userId="337695cbeb361c55" providerId="LiveId" clId="{33383884-D7DF-482E-B8FC-E0A13F967A64}" dt="2023-10-15T16:17:34.414" v="1054" actId="122"/>
          <ac:spMkLst>
            <pc:docMk/>
            <pc:sldMk cId="687836276" sldId="259"/>
            <ac:spMk id="2" creationId="{A7A63A24-D55B-DA48-5330-59BCEA89954D}"/>
          </ac:spMkLst>
        </pc:spChg>
        <pc:spChg chg="mod ord">
          <ac:chgData name="Austin Rocks" userId="337695cbeb361c55" providerId="LiveId" clId="{33383884-D7DF-482E-B8FC-E0A13F967A64}" dt="2023-10-15T18:26:21.255" v="3428" actId="113"/>
          <ac:spMkLst>
            <pc:docMk/>
            <pc:sldMk cId="687836276" sldId="259"/>
            <ac:spMk id="3" creationId="{44CE0112-9431-4320-AAFD-B19229B5F891}"/>
          </ac:spMkLst>
        </pc:spChg>
        <pc:spChg chg="mod">
          <ac:chgData name="Austin Rocks" userId="337695cbeb361c55" providerId="LiveId" clId="{33383884-D7DF-482E-B8FC-E0A13F967A64}" dt="2023-10-15T16:17:26.028" v="1051" actId="26606"/>
          <ac:spMkLst>
            <pc:docMk/>
            <pc:sldMk cId="687836276" sldId="259"/>
            <ac:spMk id="4" creationId="{FB5921FE-97AA-47AD-8900-297616C99C7E}"/>
          </ac:spMkLst>
        </pc:spChg>
        <pc:spChg chg="add del mod">
          <ac:chgData name="Austin Rocks" userId="337695cbeb361c55" providerId="LiveId" clId="{33383884-D7DF-482E-B8FC-E0A13F967A64}" dt="2023-10-15T16:17:54.830" v="1059"/>
          <ac:spMkLst>
            <pc:docMk/>
            <pc:sldMk cId="687836276" sldId="259"/>
            <ac:spMk id="5" creationId="{0B58811E-A856-7F6F-49C2-125E299733CF}"/>
          </ac:spMkLst>
        </pc:spChg>
        <pc:spChg chg="add del mod">
          <ac:chgData name="Austin Rocks" userId="337695cbeb361c55" providerId="LiveId" clId="{33383884-D7DF-482E-B8FC-E0A13F967A64}" dt="2023-10-15T18:26:01.646" v="3420" actId="478"/>
          <ac:spMkLst>
            <pc:docMk/>
            <pc:sldMk cId="687836276" sldId="259"/>
            <ac:spMk id="7" creationId="{A4FDFC7C-7AF5-9222-F908-ED3B2C3C1A8F}"/>
          </ac:spMkLst>
        </pc:spChg>
        <pc:spChg chg="add">
          <ac:chgData name="Austin Rocks" userId="337695cbeb361c55" providerId="LiveId" clId="{33383884-D7DF-482E-B8FC-E0A13F967A64}" dt="2023-10-15T16:17:26.028" v="1051" actId="26606"/>
          <ac:spMkLst>
            <pc:docMk/>
            <pc:sldMk cId="687836276" sldId="259"/>
            <ac:spMk id="9" creationId="{1B15ED52-F352-441B-82BF-E0EA34836D08}"/>
          </ac:spMkLst>
        </pc:spChg>
        <pc:spChg chg="add">
          <ac:chgData name="Austin Rocks" userId="337695cbeb361c55" providerId="LiveId" clId="{33383884-D7DF-482E-B8FC-E0A13F967A64}" dt="2023-10-15T16:17:26.028" v="1051" actId="26606"/>
          <ac:spMkLst>
            <pc:docMk/>
            <pc:sldMk cId="687836276" sldId="259"/>
            <ac:spMk id="11" creationId="{3B2E3793-BFE6-45A2-9B7B-E18844431C99}"/>
          </ac:spMkLst>
        </pc:spChg>
        <pc:spChg chg="add">
          <ac:chgData name="Austin Rocks" userId="337695cbeb361c55" providerId="LiveId" clId="{33383884-D7DF-482E-B8FC-E0A13F967A64}" dt="2023-10-15T16:17:26.028" v="1051" actId="26606"/>
          <ac:spMkLst>
            <pc:docMk/>
            <pc:sldMk cId="687836276" sldId="259"/>
            <ac:spMk id="13" creationId="{BC4C4868-CB8F-4AF9-9CDB-8108F2C19B67}"/>
          </ac:spMkLst>
        </pc:spChg>
        <pc:spChg chg="add">
          <ac:chgData name="Austin Rocks" userId="337695cbeb361c55" providerId="LiveId" clId="{33383884-D7DF-482E-B8FC-E0A13F967A64}" dt="2023-10-15T16:17:26.028" v="1051" actId="26606"/>
          <ac:spMkLst>
            <pc:docMk/>
            <pc:sldMk cId="687836276" sldId="259"/>
            <ac:spMk id="15" creationId="{375E0459-6403-40CD-989D-56A4407CA12E}"/>
          </ac:spMkLst>
        </pc:spChg>
        <pc:spChg chg="add">
          <ac:chgData name="Austin Rocks" userId="337695cbeb361c55" providerId="LiveId" clId="{33383884-D7DF-482E-B8FC-E0A13F967A64}" dt="2023-10-15T16:17:26.028" v="1051" actId="26606"/>
          <ac:spMkLst>
            <pc:docMk/>
            <pc:sldMk cId="687836276" sldId="259"/>
            <ac:spMk id="17" creationId="{53E5B1A8-3AC9-4BD1-9BBC-78CA94F2D1BA}"/>
          </ac:spMkLst>
        </pc:spChg>
        <pc:picChg chg="add del mod">
          <ac:chgData name="Austin Rocks" userId="337695cbeb361c55" providerId="LiveId" clId="{33383884-D7DF-482E-B8FC-E0A13F967A64}" dt="2023-10-15T16:18:41.200" v="1071" actId="478"/>
          <ac:picMkLst>
            <pc:docMk/>
            <pc:sldMk cId="687836276" sldId="259"/>
            <ac:picMk id="6" creationId="{0407A0C3-1028-9884-3C0D-F07F6577B87D}"/>
          </ac:picMkLst>
        </pc:picChg>
      </pc:sldChg>
      <pc:sldChg chg="modSp mod">
        <pc:chgData name="Austin Rocks" userId="337695cbeb361c55" providerId="LiveId" clId="{33383884-D7DF-482E-B8FC-E0A13F967A64}" dt="2023-10-15T18:52:16.856" v="4430" actId="115"/>
        <pc:sldMkLst>
          <pc:docMk/>
          <pc:sldMk cId="4132292267" sldId="260"/>
        </pc:sldMkLst>
        <pc:spChg chg="mod">
          <ac:chgData name="Austin Rocks" userId="337695cbeb361c55" providerId="LiveId" clId="{33383884-D7DF-482E-B8FC-E0A13F967A64}" dt="2023-10-15T18:52:16.856" v="4430" actId="115"/>
          <ac:spMkLst>
            <pc:docMk/>
            <pc:sldMk cId="4132292267" sldId="260"/>
            <ac:spMk id="3" creationId="{8E67A3B2-1967-1296-DE8C-B630FBC41376}"/>
          </ac:spMkLst>
        </pc:spChg>
      </pc:sldChg>
      <pc:sldChg chg="addSp modSp mod setBg">
        <pc:chgData name="Austin Rocks" userId="337695cbeb361c55" providerId="LiveId" clId="{33383884-D7DF-482E-B8FC-E0A13F967A64}" dt="2023-10-21T11:00:02.782" v="4504" actId="20577"/>
        <pc:sldMkLst>
          <pc:docMk/>
          <pc:sldMk cId="2342784101" sldId="261"/>
        </pc:sldMkLst>
        <pc:spChg chg="mod">
          <ac:chgData name="Austin Rocks" userId="337695cbeb361c55" providerId="LiveId" clId="{33383884-D7DF-482E-B8FC-E0A13F967A64}" dt="2023-10-21T11:00:02.782" v="4504" actId="20577"/>
          <ac:spMkLst>
            <pc:docMk/>
            <pc:sldMk cId="2342784101" sldId="261"/>
            <ac:spMk id="2" creationId="{52A7E1C5-2345-6D15-827D-D5C0DD1CF0E1}"/>
          </ac:spMkLst>
        </pc:spChg>
        <pc:spChg chg="mod">
          <ac:chgData name="Austin Rocks" userId="337695cbeb361c55" providerId="LiveId" clId="{33383884-D7DF-482E-B8FC-E0A13F967A64}" dt="2023-10-15T16:01:44.241" v="833" actId="26606"/>
          <ac:spMkLst>
            <pc:docMk/>
            <pc:sldMk cId="2342784101" sldId="261"/>
            <ac:spMk id="3" creationId="{6C0D30E2-0B28-DC7D-1336-A92216479D2B}"/>
          </ac:spMkLst>
        </pc:spChg>
        <pc:spChg chg="mod">
          <ac:chgData name="Austin Rocks" userId="337695cbeb361c55" providerId="LiveId" clId="{33383884-D7DF-482E-B8FC-E0A13F967A64}" dt="2023-10-15T16:01:44.241" v="833" actId="26606"/>
          <ac:spMkLst>
            <pc:docMk/>
            <pc:sldMk cId="2342784101" sldId="261"/>
            <ac:spMk id="4" creationId="{AF343303-172C-446E-AE67-B627B0ED37BC}"/>
          </ac:spMkLst>
        </pc:spChg>
        <pc:spChg chg="add">
          <ac:chgData name="Austin Rocks" userId="337695cbeb361c55" providerId="LiveId" clId="{33383884-D7DF-482E-B8FC-E0A13F967A64}" dt="2023-10-15T16:01:44.241" v="833" actId="26606"/>
          <ac:spMkLst>
            <pc:docMk/>
            <pc:sldMk cId="2342784101" sldId="261"/>
            <ac:spMk id="9" creationId="{6F5A5072-7B47-4D32-B52A-4EBBF590B8A5}"/>
          </ac:spMkLst>
        </pc:spChg>
        <pc:spChg chg="add">
          <ac:chgData name="Austin Rocks" userId="337695cbeb361c55" providerId="LiveId" clId="{33383884-D7DF-482E-B8FC-E0A13F967A64}" dt="2023-10-15T16:01:44.241" v="833" actId="26606"/>
          <ac:spMkLst>
            <pc:docMk/>
            <pc:sldMk cId="2342784101" sldId="261"/>
            <ac:spMk id="11" creationId="{9715DAF0-AE1B-46C9-8A6B-DB2AA05AB91D}"/>
          </ac:spMkLst>
        </pc:spChg>
        <pc:spChg chg="add">
          <ac:chgData name="Austin Rocks" userId="337695cbeb361c55" providerId="LiveId" clId="{33383884-D7DF-482E-B8FC-E0A13F967A64}" dt="2023-10-15T16:01:44.241" v="833" actId="26606"/>
          <ac:spMkLst>
            <pc:docMk/>
            <pc:sldMk cId="2342784101" sldId="261"/>
            <ac:spMk id="13" creationId="{6016219D-510E-4184-9090-6D5578A87BD1}"/>
          </ac:spMkLst>
        </pc:spChg>
        <pc:spChg chg="add">
          <ac:chgData name="Austin Rocks" userId="337695cbeb361c55" providerId="LiveId" clId="{33383884-D7DF-482E-B8FC-E0A13F967A64}" dt="2023-10-15T16:01:44.241" v="833" actId="26606"/>
          <ac:spMkLst>
            <pc:docMk/>
            <pc:sldMk cId="2342784101" sldId="261"/>
            <ac:spMk id="15" creationId="{AFF4A713-7B75-4B21-90D7-5AB19547C728}"/>
          </ac:spMkLst>
        </pc:spChg>
        <pc:spChg chg="add">
          <ac:chgData name="Austin Rocks" userId="337695cbeb361c55" providerId="LiveId" clId="{33383884-D7DF-482E-B8FC-E0A13F967A64}" dt="2023-10-15T16:01:44.241" v="833" actId="26606"/>
          <ac:spMkLst>
            <pc:docMk/>
            <pc:sldMk cId="2342784101" sldId="261"/>
            <ac:spMk id="17" creationId="{DC631C0B-6DA6-4E57-8231-CE32B3434A7E}"/>
          </ac:spMkLst>
        </pc:spChg>
        <pc:spChg chg="add">
          <ac:chgData name="Austin Rocks" userId="337695cbeb361c55" providerId="LiveId" clId="{33383884-D7DF-482E-B8FC-E0A13F967A64}" dt="2023-10-15T16:01:44.241" v="833" actId="26606"/>
          <ac:spMkLst>
            <pc:docMk/>
            <pc:sldMk cId="2342784101" sldId="261"/>
            <ac:spMk id="19" creationId="{C29501E6-A978-4A61-9689-9085AF97A53A}"/>
          </ac:spMkLst>
        </pc:spChg>
      </pc:sldChg>
      <pc:sldChg chg="del">
        <pc:chgData name="Austin Rocks" userId="337695cbeb361c55" providerId="LiveId" clId="{33383884-D7DF-482E-B8FC-E0A13F967A64}" dt="2023-10-15T18:55:03.510" v="4439" actId="2696"/>
        <pc:sldMkLst>
          <pc:docMk/>
          <pc:sldMk cId="501231466" sldId="262"/>
        </pc:sldMkLst>
      </pc:sldChg>
      <pc:sldChg chg="addSp delSp modSp add mod setBg">
        <pc:chgData name="Austin Rocks" userId="337695cbeb361c55" providerId="LiveId" clId="{33383884-D7DF-482E-B8FC-E0A13F967A64}" dt="2023-10-15T18:21:04.418" v="3405" actId="1076"/>
        <pc:sldMkLst>
          <pc:docMk/>
          <pc:sldMk cId="3938878856" sldId="263"/>
        </pc:sldMkLst>
        <pc:spChg chg="mod">
          <ac:chgData name="Austin Rocks" userId="337695cbeb361c55" providerId="LiveId" clId="{33383884-D7DF-482E-B8FC-E0A13F967A64}" dt="2023-10-15T16:02:52.872" v="847" actId="26606"/>
          <ac:spMkLst>
            <pc:docMk/>
            <pc:sldMk cId="3938878856" sldId="263"/>
            <ac:spMk id="2" creationId="{12570DED-E942-4274-A5C5-61D0403EDC64}"/>
          </ac:spMkLst>
        </pc:spChg>
        <pc:spChg chg="mod">
          <ac:chgData name="Austin Rocks" userId="337695cbeb361c55" providerId="LiveId" clId="{33383884-D7DF-482E-B8FC-E0A13F967A64}" dt="2023-10-15T16:02:52.872" v="847" actId="26606"/>
          <ac:spMkLst>
            <pc:docMk/>
            <pc:sldMk cId="3938878856" sldId="263"/>
            <ac:spMk id="3" creationId="{3D1F106F-9F3D-42DB-BCDD-C368746A2BE0}"/>
          </ac:spMkLst>
        </pc:spChg>
        <pc:spChg chg="mod ord">
          <ac:chgData name="Austin Rocks" userId="337695cbeb361c55" providerId="LiveId" clId="{33383884-D7DF-482E-B8FC-E0A13F967A64}" dt="2023-10-15T16:02:52.872" v="847" actId="26606"/>
          <ac:spMkLst>
            <pc:docMk/>
            <pc:sldMk cId="3938878856" sldId="263"/>
            <ac:spMk id="7" creationId="{FADDAB32-E602-42AB-85E5-81A683738955}"/>
          </ac:spMkLst>
        </pc:spChg>
        <pc:spChg chg="add del">
          <ac:chgData name="Austin Rocks" userId="337695cbeb361c55" providerId="LiveId" clId="{33383884-D7DF-482E-B8FC-E0A13F967A64}" dt="2023-10-15T16:02:52.872" v="847" actId="26606"/>
          <ac:spMkLst>
            <pc:docMk/>
            <pc:sldMk cId="3938878856" sldId="263"/>
            <ac:spMk id="1031" creationId="{1B15ED52-F352-441B-82BF-E0EA34836D08}"/>
          </ac:spMkLst>
        </pc:spChg>
        <pc:spChg chg="add del">
          <ac:chgData name="Austin Rocks" userId="337695cbeb361c55" providerId="LiveId" clId="{33383884-D7DF-482E-B8FC-E0A13F967A64}" dt="2023-10-15T16:02:52.872" v="847" actId="26606"/>
          <ac:spMkLst>
            <pc:docMk/>
            <pc:sldMk cId="3938878856" sldId="263"/>
            <ac:spMk id="1033" creationId="{61707E60-CEC9-4661-AA82-69242EB4BDC3}"/>
          </ac:spMkLst>
        </pc:spChg>
        <pc:spChg chg="add del">
          <ac:chgData name="Austin Rocks" userId="337695cbeb361c55" providerId="LiveId" clId="{33383884-D7DF-482E-B8FC-E0A13F967A64}" dt="2023-10-15T16:02:52.872" v="847" actId="26606"/>
          <ac:spMkLst>
            <pc:docMk/>
            <pc:sldMk cId="3938878856" sldId="263"/>
            <ac:spMk id="1035" creationId="{8F035CD8-AE30-4146-96F2-036B0CE5E4F3}"/>
          </ac:spMkLst>
        </pc:spChg>
        <pc:spChg chg="add">
          <ac:chgData name="Austin Rocks" userId="337695cbeb361c55" providerId="LiveId" clId="{33383884-D7DF-482E-B8FC-E0A13F967A64}" dt="2023-10-15T16:02:52.872" v="847" actId="26606"/>
          <ac:spMkLst>
            <pc:docMk/>
            <pc:sldMk cId="3938878856" sldId="263"/>
            <ac:spMk id="1040" creationId="{2E17E911-875F-4DE5-8699-99D9F1805A5D}"/>
          </ac:spMkLst>
        </pc:spChg>
        <pc:spChg chg="add">
          <ac:chgData name="Austin Rocks" userId="337695cbeb361c55" providerId="LiveId" clId="{33383884-D7DF-482E-B8FC-E0A13F967A64}" dt="2023-10-15T16:02:52.872" v="847" actId="26606"/>
          <ac:spMkLst>
            <pc:docMk/>
            <pc:sldMk cId="3938878856" sldId="263"/>
            <ac:spMk id="1042" creationId="{CD9FE4EF-C4D8-49A0-B2FF-81D8DB7D8A24}"/>
          </ac:spMkLst>
        </pc:spChg>
        <pc:spChg chg="add">
          <ac:chgData name="Austin Rocks" userId="337695cbeb361c55" providerId="LiveId" clId="{33383884-D7DF-482E-B8FC-E0A13F967A64}" dt="2023-10-15T16:02:52.872" v="847" actId="26606"/>
          <ac:spMkLst>
            <pc:docMk/>
            <pc:sldMk cId="3938878856" sldId="263"/>
            <ac:spMk id="1044" creationId="{4300840D-0A0B-4512-BACA-B439D5B9C57C}"/>
          </ac:spMkLst>
        </pc:spChg>
        <pc:spChg chg="add">
          <ac:chgData name="Austin Rocks" userId="337695cbeb361c55" providerId="LiveId" clId="{33383884-D7DF-482E-B8FC-E0A13F967A64}" dt="2023-10-15T16:02:52.872" v="847" actId="26606"/>
          <ac:spMkLst>
            <pc:docMk/>
            <pc:sldMk cId="3938878856" sldId="263"/>
            <ac:spMk id="1046" creationId="{D2B78728-A580-49A7-84F9-6EF6F583ADE0}"/>
          </ac:spMkLst>
        </pc:spChg>
        <pc:spChg chg="add">
          <ac:chgData name="Austin Rocks" userId="337695cbeb361c55" providerId="LiveId" clId="{33383884-D7DF-482E-B8FC-E0A13F967A64}" dt="2023-10-15T16:02:52.872" v="847" actId="26606"/>
          <ac:spMkLst>
            <pc:docMk/>
            <pc:sldMk cId="3938878856" sldId="263"/>
            <ac:spMk id="1048" creationId="{38FAA1A1-D861-433F-88FA-1E9D6FD31D11}"/>
          </ac:spMkLst>
        </pc:spChg>
        <pc:spChg chg="add">
          <ac:chgData name="Austin Rocks" userId="337695cbeb361c55" providerId="LiveId" clId="{33383884-D7DF-482E-B8FC-E0A13F967A64}" dt="2023-10-15T16:02:52.872" v="847" actId="26606"/>
          <ac:spMkLst>
            <pc:docMk/>
            <pc:sldMk cId="3938878856" sldId="263"/>
            <ac:spMk id="1050" creationId="{8D71EDA1-87BF-4D5D-AB79-F346FD19278A}"/>
          </ac:spMkLst>
        </pc:spChg>
        <pc:picChg chg="mod">
          <ac:chgData name="Austin Rocks" userId="337695cbeb361c55" providerId="LiveId" clId="{33383884-D7DF-482E-B8FC-E0A13F967A64}" dt="2023-10-15T18:21:04.418" v="3405" actId="1076"/>
          <ac:picMkLst>
            <pc:docMk/>
            <pc:sldMk cId="3938878856" sldId="263"/>
            <ac:picMk id="1026" creationId="{B26C1A08-13EE-5762-72BA-7DE659E06185}"/>
          </ac:picMkLst>
        </pc:picChg>
      </pc:sldChg>
      <pc:sldChg chg="addSp modSp add mod setBg">
        <pc:chgData name="Austin Rocks" userId="337695cbeb361c55" providerId="LiveId" clId="{33383884-D7DF-482E-B8FC-E0A13F967A64}" dt="2023-10-15T18:21:07.184" v="3406" actId="1076"/>
        <pc:sldMkLst>
          <pc:docMk/>
          <pc:sldMk cId="939586351" sldId="264"/>
        </pc:sldMkLst>
        <pc:spChg chg="mod">
          <ac:chgData name="Austin Rocks" userId="337695cbeb361c55" providerId="LiveId" clId="{33383884-D7DF-482E-B8FC-E0A13F967A64}" dt="2023-10-15T18:01:10.344" v="3243" actId="20577"/>
          <ac:spMkLst>
            <pc:docMk/>
            <pc:sldMk cId="939586351" sldId="264"/>
            <ac:spMk id="2" creationId="{12570DED-E942-4274-A5C5-61D0403EDC64}"/>
          </ac:spMkLst>
        </pc:spChg>
        <pc:spChg chg="mod">
          <ac:chgData name="Austin Rocks" userId="337695cbeb361c55" providerId="LiveId" clId="{33383884-D7DF-482E-B8FC-E0A13F967A64}" dt="2023-10-15T16:02:37.077" v="845" actId="26606"/>
          <ac:spMkLst>
            <pc:docMk/>
            <pc:sldMk cId="939586351" sldId="264"/>
            <ac:spMk id="3" creationId="{78C74833-9601-42AE-9FBC-233AC4741110}"/>
          </ac:spMkLst>
        </pc:spChg>
        <pc:spChg chg="mod ord">
          <ac:chgData name="Austin Rocks" userId="337695cbeb361c55" providerId="LiveId" clId="{33383884-D7DF-482E-B8FC-E0A13F967A64}" dt="2023-10-15T16:02:37.077" v="845" actId="26606"/>
          <ac:spMkLst>
            <pc:docMk/>
            <pc:sldMk cId="939586351" sldId="264"/>
            <ac:spMk id="7" creationId="{FADDAB32-E602-42AB-85E5-81A683738955}"/>
          </ac:spMkLst>
        </pc:spChg>
        <pc:spChg chg="add">
          <ac:chgData name="Austin Rocks" userId="337695cbeb361c55" providerId="LiveId" clId="{33383884-D7DF-482E-B8FC-E0A13F967A64}" dt="2023-10-15T16:02:37.077" v="845" actId="26606"/>
          <ac:spMkLst>
            <pc:docMk/>
            <pc:sldMk cId="939586351" sldId="264"/>
            <ac:spMk id="2055" creationId="{2E17E911-875F-4DE5-8699-99D9F1805A5D}"/>
          </ac:spMkLst>
        </pc:spChg>
        <pc:spChg chg="add">
          <ac:chgData name="Austin Rocks" userId="337695cbeb361c55" providerId="LiveId" clId="{33383884-D7DF-482E-B8FC-E0A13F967A64}" dt="2023-10-15T16:02:37.077" v="845" actId="26606"/>
          <ac:spMkLst>
            <pc:docMk/>
            <pc:sldMk cId="939586351" sldId="264"/>
            <ac:spMk id="2057" creationId="{CD9FE4EF-C4D8-49A0-B2FF-81D8DB7D8A24}"/>
          </ac:spMkLst>
        </pc:spChg>
        <pc:spChg chg="add">
          <ac:chgData name="Austin Rocks" userId="337695cbeb361c55" providerId="LiveId" clId="{33383884-D7DF-482E-B8FC-E0A13F967A64}" dt="2023-10-15T16:02:37.077" v="845" actId="26606"/>
          <ac:spMkLst>
            <pc:docMk/>
            <pc:sldMk cId="939586351" sldId="264"/>
            <ac:spMk id="2059" creationId="{4300840D-0A0B-4512-BACA-B439D5B9C57C}"/>
          </ac:spMkLst>
        </pc:spChg>
        <pc:spChg chg="add">
          <ac:chgData name="Austin Rocks" userId="337695cbeb361c55" providerId="LiveId" clId="{33383884-D7DF-482E-B8FC-E0A13F967A64}" dt="2023-10-15T16:02:37.077" v="845" actId="26606"/>
          <ac:spMkLst>
            <pc:docMk/>
            <pc:sldMk cId="939586351" sldId="264"/>
            <ac:spMk id="2061" creationId="{D2B78728-A580-49A7-84F9-6EF6F583ADE0}"/>
          </ac:spMkLst>
        </pc:spChg>
        <pc:spChg chg="add">
          <ac:chgData name="Austin Rocks" userId="337695cbeb361c55" providerId="LiveId" clId="{33383884-D7DF-482E-B8FC-E0A13F967A64}" dt="2023-10-15T16:02:37.077" v="845" actId="26606"/>
          <ac:spMkLst>
            <pc:docMk/>
            <pc:sldMk cId="939586351" sldId="264"/>
            <ac:spMk id="2063" creationId="{38FAA1A1-D861-433F-88FA-1E9D6FD31D11}"/>
          </ac:spMkLst>
        </pc:spChg>
        <pc:spChg chg="add">
          <ac:chgData name="Austin Rocks" userId="337695cbeb361c55" providerId="LiveId" clId="{33383884-D7DF-482E-B8FC-E0A13F967A64}" dt="2023-10-15T16:02:37.077" v="845" actId="26606"/>
          <ac:spMkLst>
            <pc:docMk/>
            <pc:sldMk cId="939586351" sldId="264"/>
            <ac:spMk id="2065" creationId="{8D71EDA1-87BF-4D5D-AB79-F346FD19278A}"/>
          </ac:spMkLst>
        </pc:spChg>
        <pc:picChg chg="mod">
          <ac:chgData name="Austin Rocks" userId="337695cbeb361c55" providerId="LiveId" clId="{33383884-D7DF-482E-B8FC-E0A13F967A64}" dt="2023-10-15T18:21:07.184" v="3406" actId="1076"/>
          <ac:picMkLst>
            <pc:docMk/>
            <pc:sldMk cId="939586351" sldId="264"/>
            <ac:picMk id="2050" creationId="{B3469727-F60D-3D79-CC1C-C833FD6C716B}"/>
          </ac:picMkLst>
        </pc:picChg>
      </pc:sldChg>
      <pc:sldChg chg="addSp modSp add mod setBg">
        <pc:chgData name="Austin Rocks" userId="337695cbeb361c55" providerId="LiveId" clId="{33383884-D7DF-482E-B8FC-E0A13F967A64}" dt="2023-10-15T18:00:59.322" v="3241" actId="732"/>
        <pc:sldMkLst>
          <pc:docMk/>
          <pc:sldMk cId="2064731688" sldId="265"/>
        </pc:sldMkLst>
        <pc:spChg chg="mod">
          <ac:chgData name="Austin Rocks" userId="337695cbeb361c55" providerId="LiveId" clId="{33383884-D7DF-482E-B8FC-E0A13F967A64}" dt="2023-10-15T18:00:43.021" v="3239" actId="20577"/>
          <ac:spMkLst>
            <pc:docMk/>
            <pc:sldMk cId="2064731688" sldId="265"/>
            <ac:spMk id="2" creationId="{12570DED-E942-4274-A5C5-61D0403EDC64}"/>
          </ac:spMkLst>
        </pc:spChg>
        <pc:spChg chg="mod">
          <ac:chgData name="Austin Rocks" userId="337695cbeb361c55" providerId="LiveId" clId="{33383884-D7DF-482E-B8FC-E0A13F967A64}" dt="2023-10-15T16:02:50.212" v="846" actId="26606"/>
          <ac:spMkLst>
            <pc:docMk/>
            <pc:sldMk cId="2064731688" sldId="265"/>
            <ac:spMk id="3" creationId="{8A6820A3-54ED-4E30-A063-8B76E91C1118}"/>
          </ac:spMkLst>
        </pc:spChg>
        <pc:spChg chg="mod ord">
          <ac:chgData name="Austin Rocks" userId="337695cbeb361c55" providerId="LiveId" clId="{33383884-D7DF-482E-B8FC-E0A13F967A64}" dt="2023-10-15T16:02:50.212" v="846" actId="26606"/>
          <ac:spMkLst>
            <pc:docMk/>
            <pc:sldMk cId="2064731688" sldId="265"/>
            <ac:spMk id="7" creationId="{FADDAB32-E602-42AB-85E5-81A683738955}"/>
          </ac:spMkLst>
        </pc:spChg>
        <pc:spChg chg="add">
          <ac:chgData name="Austin Rocks" userId="337695cbeb361c55" providerId="LiveId" clId="{33383884-D7DF-482E-B8FC-E0A13F967A64}" dt="2023-10-15T16:02:50.212" v="846" actId="26606"/>
          <ac:spMkLst>
            <pc:docMk/>
            <pc:sldMk cId="2064731688" sldId="265"/>
            <ac:spMk id="3079" creationId="{2E17E911-875F-4DE5-8699-99D9F1805A5D}"/>
          </ac:spMkLst>
        </pc:spChg>
        <pc:spChg chg="add">
          <ac:chgData name="Austin Rocks" userId="337695cbeb361c55" providerId="LiveId" clId="{33383884-D7DF-482E-B8FC-E0A13F967A64}" dt="2023-10-15T16:02:50.212" v="846" actId="26606"/>
          <ac:spMkLst>
            <pc:docMk/>
            <pc:sldMk cId="2064731688" sldId="265"/>
            <ac:spMk id="3081" creationId="{CD9FE4EF-C4D8-49A0-B2FF-81D8DB7D8A24}"/>
          </ac:spMkLst>
        </pc:spChg>
        <pc:spChg chg="add">
          <ac:chgData name="Austin Rocks" userId="337695cbeb361c55" providerId="LiveId" clId="{33383884-D7DF-482E-B8FC-E0A13F967A64}" dt="2023-10-15T16:02:50.212" v="846" actId="26606"/>
          <ac:spMkLst>
            <pc:docMk/>
            <pc:sldMk cId="2064731688" sldId="265"/>
            <ac:spMk id="3083" creationId="{4300840D-0A0B-4512-BACA-B439D5B9C57C}"/>
          </ac:spMkLst>
        </pc:spChg>
        <pc:spChg chg="add">
          <ac:chgData name="Austin Rocks" userId="337695cbeb361c55" providerId="LiveId" clId="{33383884-D7DF-482E-B8FC-E0A13F967A64}" dt="2023-10-15T16:02:50.212" v="846" actId="26606"/>
          <ac:spMkLst>
            <pc:docMk/>
            <pc:sldMk cId="2064731688" sldId="265"/>
            <ac:spMk id="3085" creationId="{D2B78728-A580-49A7-84F9-6EF6F583ADE0}"/>
          </ac:spMkLst>
        </pc:spChg>
        <pc:spChg chg="add">
          <ac:chgData name="Austin Rocks" userId="337695cbeb361c55" providerId="LiveId" clId="{33383884-D7DF-482E-B8FC-E0A13F967A64}" dt="2023-10-15T16:02:50.212" v="846" actId="26606"/>
          <ac:spMkLst>
            <pc:docMk/>
            <pc:sldMk cId="2064731688" sldId="265"/>
            <ac:spMk id="3087" creationId="{38FAA1A1-D861-433F-88FA-1E9D6FD31D11}"/>
          </ac:spMkLst>
        </pc:spChg>
        <pc:spChg chg="add">
          <ac:chgData name="Austin Rocks" userId="337695cbeb361c55" providerId="LiveId" clId="{33383884-D7DF-482E-B8FC-E0A13F967A64}" dt="2023-10-15T16:02:50.212" v="846" actId="26606"/>
          <ac:spMkLst>
            <pc:docMk/>
            <pc:sldMk cId="2064731688" sldId="265"/>
            <ac:spMk id="3089" creationId="{8D71EDA1-87BF-4D5D-AB79-F346FD19278A}"/>
          </ac:spMkLst>
        </pc:spChg>
        <pc:picChg chg="mod">
          <ac:chgData name="Austin Rocks" userId="337695cbeb361c55" providerId="LiveId" clId="{33383884-D7DF-482E-B8FC-E0A13F967A64}" dt="2023-10-15T18:00:59.322" v="3241" actId="732"/>
          <ac:picMkLst>
            <pc:docMk/>
            <pc:sldMk cId="2064731688" sldId="265"/>
            <ac:picMk id="3074" creationId="{99D1E53D-480F-270A-D45E-A967364C27A1}"/>
          </ac:picMkLst>
        </pc:picChg>
      </pc:sldChg>
      <pc:sldChg chg="addSp modSp add mod setBg">
        <pc:chgData name="Austin Rocks" userId="337695cbeb361c55" providerId="LiveId" clId="{33383884-D7DF-482E-B8FC-E0A13F967A64}" dt="2023-10-15T18:12:49.363" v="3335" actId="1076"/>
        <pc:sldMkLst>
          <pc:docMk/>
          <pc:sldMk cId="3440853852" sldId="266"/>
        </pc:sldMkLst>
        <pc:spChg chg="mod">
          <ac:chgData name="Austin Rocks" userId="337695cbeb361c55" providerId="LiveId" clId="{33383884-D7DF-482E-B8FC-E0A13F967A64}" dt="2023-10-15T18:12:41.794" v="3333" actId="1076"/>
          <ac:spMkLst>
            <pc:docMk/>
            <pc:sldMk cId="3440853852" sldId="266"/>
            <ac:spMk id="2" creationId="{12570DED-E942-4274-A5C5-61D0403EDC64}"/>
          </ac:spMkLst>
        </pc:spChg>
        <pc:spChg chg="mod">
          <ac:chgData name="Austin Rocks" userId="337695cbeb361c55" providerId="LiveId" clId="{33383884-D7DF-482E-B8FC-E0A13F967A64}" dt="2023-10-15T16:02:58.740" v="848" actId="26606"/>
          <ac:spMkLst>
            <pc:docMk/>
            <pc:sldMk cId="3440853852" sldId="266"/>
            <ac:spMk id="3" creationId="{21B613C2-5A12-4D89-96A1-1226E3F9B002}"/>
          </ac:spMkLst>
        </pc:spChg>
        <pc:spChg chg="mod">
          <ac:chgData name="Austin Rocks" userId="337695cbeb361c55" providerId="LiveId" clId="{33383884-D7DF-482E-B8FC-E0A13F967A64}" dt="2023-10-15T18:12:49.363" v="3335" actId="1076"/>
          <ac:spMkLst>
            <pc:docMk/>
            <pc:sldMk cId="3440853852" sldId="266"/>
            <ac:spMk id="7" creationId="{FADDAB32-E602-42AB-85E5-81A683738955}"/>
          </ac:spMkLst>
        </pc:spChg>
        <pc:spChg chg="add">
          <ac:chgData name="Austin Rocks" userId="337695cbeb361c55" providerId="LiveId" clId="{33383884-D7DF-482E-B8FC-E0A13F967A64}" dt="2023-10-15T16:02:58.740" v="848" actId="26606"/>
          <ac:spMkLst>
            <pc:docMk/>
            <pc:sldMk cId="3440853852" sldId="266"/>
            <ac:spMk id="14" creationId="{A8384FB5-9ADC-4DDC-881B-597D56F5B15D}"/>
          </ac:spMkLst>
        </pc:spChg>
        <pc:spChg chg="add">
          <ac:chgData name="Austin Rocks" userId="337695cbeb361c55" providerId="LiveId" clId="{33383884-D7DF-482E-B8FC-E0A13F967A64}" dt="2023-10-15T16:02:58.740" v="848" actId="26606"/>
          <ac:spMkLst>
            <pc:docMk/>
            <pc:sldMk cId="3440853852" sldId="266"/>
            <ac:spMk id="16" creationId="{91E5A9A7-95C6-4F4F-B00E-C82E07FE62EF}"/>
          </ac:spMkLst>
        </pc:spChg>
        <pc:spChg chg="add">
          <ac:chgData name="Austin Rocks" userId="337695cbeb361c55" providerId="LiveId" clId="{33383884-D7DF-482E-B8FC-E0A13F967A64}" dt="2023-10-15T16:02:58.740" v="848" actId="26606"/>
          <ac:spMkLst>
            <pc:docMk/>
            <pc:sldMk cId="3440853852" sldId="266"/>
            <ac:spMk id="18" creationId="{D07DD2DE-F619-49DD-B5E7-03A290FF4ED1}"/>
          </ac:spMkLst>
        </pc:spChg>
        <pc:spChg chg="add">
          <ac:chgData name="Austin Rocks" userId="337695cbeb361c55" providerId="LiveId" clId="{33383884-D7DF-482E-B8FC-E0A13F967A64}" dt="2023-10-15T16:02:58.740" v="848" actId="26606"/>
          <ac:spMkLst>
            <pc:docMk/>
            <pc:sldMk cId="3440853852" sldId="266"/>
            <ac:spMk id="20" creationId="{85149191-5F60-4A28-AAFF-039F96B0F3EC}"/>
          </ac:spMkLst>
        </pc:spChg>
        <pc:spChg chg="add">
          <ac:chgData name="Austin Rocks" userId="337695cbeb361c55" providerId="LiveId" clId="{33383884-D7DF-482E-B8FC-E0A13F967A64}" dt="2023-10-15T16:02:58.740" v="848" actId="26606"/>
          <ac:spMkLst>
            <pc:docMk/>
            <pc:sldMk cId="3440853852" sldId="266"/>
            <ac:spMk id="22" creationId="{F8260ED5-17F7-4158-B241-D51DD4CF1B7E}"/>
          </ac:spMkLst>
        </pc:spChg>
        <pc:picChg chg="mod">
          <ac:chgData name="Austin Rocks" userId="337695cbeb361c55" providerId="LiveId" clId="{33383884-D7DF-482E-B8FC-E0A13F967A64}" dt="2023-10-15T16:02:58.740" v="848" actId="26606"/>
          <ac:picMkLst>
            <pc:docMk/>
            <pc:sldMk cId="3440853852" sldId="266"/>
            <ac:picMk id="9" creationId="{844DDCF2-ECC0-F109-175D-0D814F0BFB17}"/>
          </ac:picMkLst>
        </pc:picChg>
      </pc:sldChg>
      <pc:sldChg chg="addSp delSp modSp add mod setBg addAnim">
        <pc:chgData name="Austin Rocks" userId="337695cbeb361c55" providerId="LiveId" clId="{33383884-D7DF-482E-B8FC-E0A13F967A64}" dt="2023-10-15T18:12:53.395" v="3336" actId="20577"/>
        <pc:sldMkLst>
          <pc:docMk/>
          <pc:sldMk cId="1015862603" sldId="267"/>
        </pc:sldMkLst>
        <pc:spChg chg="mod">
          <ac:chgData name="Austin Rocks" userId="337695cbeb361c55" providerId="LiveId" clId="{33383884-D7DF-482E-B8FC-E0A13F967A64}" dt="2023-10-15T18:12:53.395" v="3336" actId="20577"/>
          <ac:spMkLst>
            <pc:docMk/>
            <pc:sldMk cId="1015862603" sldId="267"/>
            <ac:spMk id="2" creationId="{12570DED-E942-4274-A5C5-61D0403EDC64}"/>
          </ac:spMkLst>
        </pc:spChg>
        <pc:spChg chg="mod">
          <ac:chgData name="Austin Rocks" userId="337695cbeb361c55" providerId="LiveId" clId="{33383884-D7DF-482E-B8FC-E0A13F967A64}" dt="2023-10-15T16:03:43.939" v="851" actId="26606"/>
          <ac:spMkLst>
            <pc:docMk/>
            <pc:sldMk cId="1015862603" sldId="267"/>
            <ac:spMk id="3" creationId="{77E28BB1-D0A4-4000-8444-7049765AB632}"/>
          </ac:spMkLst>
        </pc:spChg>
        <pc:spChg chg="mod">
          <ac:chgData name="Austin Rocks" userId="337695cbeb361c55" providerId="LiveId" clId="{33383884-D7DF-482E-B8FC-E0A13F967A64}" dt="2023-10-15T16:03:43.939" v="851" actId="26606"/>
          <ac:spMkLst>
            <pc:docMk/>
            <pc:sldMk cId="1015862603" sldId="267"/>
            <ac:spMk id="7" creationId="{FADDAB32-E602-42AB-85E5-81A683738955}"/>
          </ac:spMkLst>
        </pc:spChg>
        <pc:spChg chg="add del">
          <ac:chgData name="Austin Rocks" userId="337695cbeb361c55" providerId="LiveId" clId="{33383884-D7DF-482E-B8FC-E0A13F967A64}" dt="2023-10-15T16:03:43.937" v="850" actId="26606"/>
          <ac:spMkLst>
            <pc:docMk/>
            <pc:sldMk cId="1015862603" sldId="267"/>
            <ac:spMk id="12" creationId="{A8384FB5-9ADC-4DDC-881B-597D56F5B15D}"/>
          </ac:spMkLst>
        </pc:spChg>
        <pc:spChg chg="add del">
          <ac:chgData name="Austin Rocks" userId="337695cbeb361c55" providerId="LiveId" clId="{33383884-D7DF-482E-B8FC-E0A13F967A64}" dt="2023-10-15T16:03:43.937" v="850" actId="26606"/>
          <ac:spMkLst>
            <pc:docMk/>
            <pc:sldMk cId="1015862603" sldId="267"/>
            <ac:spMk id="14" creationId="{91E5A9A7-95C6-4F4F-B00E-C82E07FE62EF}"/>
          </ac:spMkLst>
        </pc:spChg>
        <pc:spChg chg="add del">
          <ac:chgData name="Austin Rocks" userId="337695cbeb361c55" providerId="LiveId" clId="{33383884-D7DF-482E-B8FC-E0A13F967A64}" dt="2023-10-15T16:03:43.937" v="850" actId="26606"/>
          <ac:spMkLst>
            <pc:docMk/>
            <pc:sldMk cId="1015862603" sldId="267"/>
            <ac:spMk id="16" creationId="{D07DD2DE-F619-49DD-B5E7-03A290FF4ED1}"/>
          </ac:spMkLst>
        </pc:spChg>
        <pc:spChg chg="add del">
          <ac:chgData name="Austin Rocks" userId="337695cbeb361c55" providerId="LiveId" clId="{33383884-D7DF-482E-B8FC-E0A13F967A64}" dt="2023-10-15T16:03:43.937" v="850" actId="26606"/>
          <ac:spMkLst>
            <pc:docMk/>
            <pc:sldMk cId="1015862603" sldId="267"/>
            <ac:spMk id="18" creationId="{85149191-5F60-4A28-AAFF-039F96B0F3EC}"/>
          </ac:spMkLst>
        </pc:spChg>
        <pc:spChg chg="add del">
          <ac:chgData name="Austin Rocks" userId="337695cbeb361c55" providerId="LiveId" clId="{33383884-D7DF-482E-B8FC-E0A13F967A64}" dt="2023-10-15T16:03:43.937" v="850" actId="26606"/>
          <ac:spMkLst>
            <pc:docMk/>
            <pc:sldMk cId="1015862603" sldId="267"/>
            <ac:spMk id="20" creationId="{F8260ED5-17F7-4158-B241-D51DD4CF1B7E}"/>
          </ac:spMkLst>
        </pc:spChg>
        <pc:spChg chg="add">
          <ac:chgData name="Austin Rocks" userId="337695cbeb361c55" providerId="LiveId" clId="{33383884-D7DF-482E-B8FC-E0A13F967A64}" dt="2023-10-15T16:03:43.939" v="851" actId="26606"/>
          <ac:spMkLst>
            <pc:docMk/>
            <pc:sldMk cId="1015862603" sldId="267"/>
            <ac:spMk id="22" creationId="{C69C79E1-F916-4929-A4F3-DE763D4BFA57}"/>
          </ac:spMkLst>
        </pc:spChg>
        <pc:spChg chg="add">
          <ac:chgData name="Austin Rocks" userId="337695cbeb361c55" providerId="LiveId" clId="{33383884-D7DF-482E-B8FC-E0A13F967A64}" dt="2023-10-15T16:03:43.939" v="851" actId="26606"/>
          <ac:spMkLst>
            <pc:docMk/>
            <pc:sldMk cId="1015862603" sldId="267"/>
            <ac:spMk id="23" creationId="{C5772175-955A-4811-B3D9-A03023BEFF03}"/>
          </ac:spMkLst>
        </pc:spChg>
        <pc:spChg chg="add">
          <ac:chgData name="Austin Rocks" userId="337695cbeb361c55" providerId="LiveId" clId="{33383884-D7DF-482E-B8FC-E0A13F967A64}" dt="2023-10-15T16:03:43.939" v="851" actId="26606"/>
          <ac:spMkLst>
            <pc:docMk/>
            <pc:sldMk cId="1015862603" sldId="267"/>
            <ac:spMk id="24" creationId="{00C86EF7-5EC4-4682-A7BD-444DA4916474}"/>
          </ac:spMkLst>
        </pc:spChg>
        <pc:spChg chg="add">
          <ac:chgData name="Austin Rocks" userId="337695cbeb361c55" providerId="LiveId" clId="{33383884-D7DF-482E-B8FC-E0A13F967A64}" dt="2023-10-15T16:03:43.939" v="851" actId="26606"/>
          <ac:spMkLst>
            <pc:docMk/>
            <pc:sldMk cId="1015862603" sldId="267"/>
            <ac:spMk id="25" creationId="{0AE98B72-66C6-4AB4-AF0D-BA830DE86393}"/>
          </ac:spMkLst>
        </pc:spChg>
        <pc:spChg chg="add">
          <ac:chgData name="Austin Rocks" userId="337695cbeb361c55" providerId="LiveId" clId="{33383884-D7DF-482E-B8FC-E0A13F967A64}" dt="2023-10-15T16:03:43.939" v="851" actId="26606"/>
          <ac:spMkLst>
            <pc:docMk/>
            <pc:sldMk cId="1015862603" sldId="267"/>
            <ac:spMk id="26" creationId="{407EAFC6-733F-403D-BB4D-05A3A28742F1}"/>
          </ac:spMkLst>
        </pc:spChg>
        <pc:spChg chg="add">
          <ac:chgData name="Austin Rocks" userId="337695cbeb361c55" providerId="LiveId" clId="{33383884-D7DF-482E-B8FC-E0A13F967A64}" dt="2023-10-15T16:03:43.939" v="851" actId="26606"/>
          <ac:spMkLst>
            <pc:docMk/>
            <pc:sldMk cId="1015862603" sldId="267"/>
            <ac:spMk id="27" creationId="{17A36730-4CB0-4F61-AD11-A44C9765833F}"/>
          </ac:spMkLst>
        </pc:spChg>
        <pc:spChg chg="add">
          <ac:chgData name="Austin Rocks" userId="337695cbeb361c55" providerId="LiveId" clId="{33383884-D7DF-482E-B8FC-E0A13F967A64}" dt="2023-10-15T16:03:43.939" v="851" actId="26606"/>
          <ac:spMkLst>
            <pc:docMk/>
            <pc:sldMk cId="1015862603" sldId="267"/>
            <ac:spMk id="28" creationId="{767334AB-16BD-4EC7-8C6B-4B5171600933}"/>
          </ac:spMkLst>
        </pc:spChg>
        <pc:picChg chg="mod">
          <ac:chgData name="Austin Rocks" userId="337695cbeb361c55" providerId="LiveId" clId="{33383884-D7DF-482E-B8FC-E0A13F967A64}" dt="2023-10-15T16:03:43.939" v="851" actId="26606"/>
          <ac:picMkLst>
            <pc:docMk/>
            <pc:sldMk cId="1015862603" sldId="267"/>
            <ac:picMk id="6" creationId="{F3A3D736-4180-0CA8-AA7F-F8B58EB2EA39}"/>
          </ac:picMkLst>
        </pc:picChg>
      </pc:sldChg>
      <pc:sldChg chg="addSp delSp modSp add mod setBg addAnim">
        <pc:chgData name="Austin Rocks" userId="337695cbeb361c55" providerId="LiveId" clId="{33383884-D7DF-482E-B8FC-E0A13F967A64}" dt="2023-10-15T16:04:05.212" v="857"/>
        <pc:sldMkLst>
          <pc:docMk/>
          <pc:sldMk cId="3484216267" sldId="268"/>
        </pc:sldMkLst>
        <pc:spChg chg="mod">
          <ac:chgData name="Austin Rocks" userId="337695cbeb361c55" providerId="LiveId" clId="{33383884-D7DF-482E-B8FC-E0A13F967A64}" dt="2023-10-15T16:04:05.201" v="856" actId="26606"/>
          <ac:spMkLst>
            <pc:docMk/>
            <pc:sldMk cId="3484216267" sldId="268"/>
            <ac:spMk id="2" creationId="{07C8198B-61B4-490F-AA97-99CFA2CF3622}"/>
          </ac:spMkLst>
        </pc:spChg>
        <pc:spChg chg="del mod">
          <ac:chgData name="Austin Rocks" userId="337695cbeb361c55" providerId="LiveId" clId="{33383884-D7DF-482E-B8FC-E0A13F967A64}" dt="2023-10-15T15:39:07.753" v="479" actId="478"/>
          <ac:spMkLst>
            <pc:docMk/>
            <pc:sldMk cId="3484216267" sldId="268"/>
            <ac:spMk id="3" creationId="{96B87C98-6E1F-4B38-91BE-8941A7E9C93B}"/>
          </ac:spMkLst>
        </pc:spChg>
        <pc:spChg chg="mod">
          <ac:chgData name="Austin Rocks" userId="337695cbeb361c55" providerId="LiveId" clId="{33383884-D7DF-482E-B8FC-E0A13F967A64}" dt="2023-10-15T16:04:05.201" v="856" actId="26606"/>
          <ac:spMkLst>
            <pc:docMk/>
            <pc:sldMk cId="3484216267" sldId="268"/>
            <ac:spMk id="4" creationId="{7AA9C9DD-E105-4BC6-8748-DC1C76C51CE8}"/>
          </ac:spMkLst>
        </pc:spChg>
        <pc:spChg chg="add">
          <ac:chgData name="Austin Rocks" userId="337695cbeb361c55" providerId="LiveId" clId="{33383884-D7DF-482E-B8FC-E0A13F967A64}" dt="2023-10-15T16:04:05.201" v="856" actId="26606"/>
          <ac:spMkLst>
            <pc:docMk/>
            <pc:sldMk cId="3484216267" sldId="268"/>
            <ac:spMk id="10" creationId="{736CAB1F-557E-4FA4-81CC-DC491EF83443}"/>
          </ac:spMkLst>
        </pc:spChg>
        <pc:spChg chg="add">
          <ac:chgData name="Austin Rocks" userId="337695cbeb361c55" providerId="LiveId" clId="{33383884-D7DF-482E-B8FC-E0A13F967A64}" dt="2023-10-15T16:04:05.201" v="856" actId="26606"/>
          <ac:spMkLst>
            <pc:docMk/>
            <pc:sldMk cId="3484216267" sldId="268"/>
            <ac:spMk id="12" creationId="{AA065953-3D69-4CD4-80C3-DF10DEB4C761}"/>
          </ac:spMkLst>
        </pc:spChg>
        <pc:spChg chg="add">
          <ac:chgData name="Austin Rocks" userId="337695cbeb361c55" providerId="LiveId" clId="{33383884-D7DF-482E-B8FC-E0A13F967A64}" dt="2023-10-15T16:04:05.201" v="856" actId="26606"/>
          <ac:spMkLst>
            <pc:docMk/>
            <pc:sldMk cId="3484216267" sldId="268"/>
            <ac:spMk id="14" creationId="{2AB36DB5-F10D-4EDB-87E2-ECB9301FFC62}"/>
          </ac:spMkLst>
        </pc:spChg>
        <pc:spChg chg="add">
          <ac:chgData name="Austin Rocks" userId="337695cbeb361c55" providerId="LiveId" clId="{33383884-D7DF-482E-B8FC-E0A13F967A64}" dt="2023-10-15T16:04:05.201" v="856" actId="26606"/>
          <ac:spMkLst>
            <pc:docMk/>
            <pc:sldMk cId="3484216267" sldId="268"/>
            <ac:spMk id="16" creationId="{446F195D-95DC-419E-BBC1-E2B601A6067B}"/>
          </ac:spMkLst>
        </pc:spChg>
        <pc:spChg chg="add">
          <ac:chgData name="Austin Rocks" userId="337695cbeb361c55" providerId="LiveId" clId="{33383884-D7DF-482E-B8FC-E0A13F967A64}" dt="2023-10-15T16:04:05.201" v="856" actId="26606"/>
          <ac:spMkLst>
            <pc:docMk/>
            <pc:sldMk cId="3484216267" sldId="268"/>
            <ac:spMk id="18" creationId="{55550980-2AB6-4DE5-86DD-064ADF160E40}"/>
          </ac:spMkLst>
        </pc:spChg>
        <pc:spChg chg="add">
          <ac:chgData name="Austin Rocks" userId="337695cbeb361c55" providerId="LiveId" clId="{33383884-D7DF-482E-B8FC-E0A13F967A64}" dt="2023-10-15T16:04:05.201" v="856" actId="26606"/>
          <ac:spMkLst>
            <pc:docMk/>
            <pc:sldMk cId="3484216267" sldId="268"/>
            <ac:spMk id="20" creationId="{EDF4B167-8E82-4458-AE55-88B683EBF69B}"/>
          </ac:spMkLst>
        </pc:spChg>
        <pc:spChg chg="add">
          <ac:chgData name="Austin Rocks" userId="337695cbeb361c55" providerId="LiveId" clId="{33383884-D7DF-482E-B8FC-E0A13F967A64}" dt="2023-10-15T16:04:05.201" v="856" actId="26606"/>
          <ac:spMkLst>
            <pc:docMk/>
            <pc:sldMk cId="3484216267" sldId="268"/>
            <ac:spMk id="22" creationId="{55993D72-5628-4E5E-BB9F-96066414EEFD}"/>
          </ac:spMkLst>
        </pc:spChg>
        <pc:picChg chg="add">
          <ac:chgData name="Austin Rocks" userId="337695cbeb361c55" providerId="LiveId" clId="{33383884-D7DF-482E-B8FC-E0A13F967A64}" dt="2023-10-15T16:04:05.201" v="856" actId="26606"/>
          <ac:picMkLst>
            <pc:docMk/>
            <pc:sldMk cId="3484216267" sldId="268"/>
            <ac:picMk id="6" creationId="{EEEEDA8B-AF7E-CFB0-CDD8-C435B68680A3}"/>
          </ac:picMkLst>
        </pc:picChg>
      </pc:sldChg>
      <pc:sldChg chg="addSp modSp add mod setBg addAnim">
        <pc:chgData name="Austin Rocks" userId="337695cbeb361c55" providerId="LiveId" clId="{33383884-D7DF-482E-B8FC-E0A13F967A64}" dt="2023-10-15T18:13:07.166" v="3339" actId="1076"/>
        <pc:sldMkLst>
          <pc:docMk/>
          <pc:sldMk cId="2921751537" sldId="269"/>
        </pc:sldMkLst>
        <pc:spChg chg="mod">
          <ac:chgData name="Austin Rocks" userId="337695cbeb361c55" providerId="LiveId" clId="{33383884-D7DF-482E-B8FC-E0A13F967A64}" dt="2023-10-15T18:13:01.193" v="3338" actId="1076"/>
          <ac:spMkLst>
            <pc:docMk/>
            <pc:sldMk cId="2921751537" sldId="269"/>
            <ac:spMk id="2" creationId="{07C8198B-61B4-490F-AA97-99CFA2CF3622}"/>
          </ac:spMkLst>
        </pc:spChg>
        <pc:spChg chg="mod">
          <ac:chgData name="Austin Rocks" userId="337695cbeb361c55" providerId="LiveId" clId="{33383884-D7DF-482E-B8FC-E0A13F967A64}" dt="2023-10-15T18:13:07.166" v="3339" actId="1076"/>
          <ac:spMkLst>
            <pc:docMk/>
            <pc:sldMk cId="2921751537" sldId="269"/>
            <ac:spMk id="3" creationId="{96B87C98-6E1F-4B38-91BE-8941A7E9C93B}"/>
          </ac:spMkLst>
        </pc:spChg>
        <pc:spChg chg="mod">
          <ac:chgData name="Austin Rocks" userId="337695cbeb361c55" providerId="LiveId" clId="{33383884-D7DF-482E-B8FC-E0A13F967A64}" dt="2023-10-15T16:03:54.763" v="853" actId="26606"/>
          <ac:spMkLst>
            <pc:docMk/>
            <pc:sldMk cId="2921751537" sldId="269"/>
            <ac:spMk id="4" creationId="{7AA9C9DD-E105-4BC6-8748-DC1C76C51CE8}"/>
          </ac:spMkLst>
        </pc:spChg>
        <pc:spChg chg="add">
          <ac:chgData name="Austin Rocks" userId="337695cbeb361c55" providerId="LiveId" clId="{33383884-D7DF-482E-B8FC-E0A13F967A64}" dt="2023-10-15T16:03:54.763" v="853" actId="26606"/>
          <ac:spMkLst>
            <pc:docMk/>
            <pc:sldMk cId="2921751537" sldId="269"/>
            <ac:spMk id="10" creationId="{736CAB1F-557E-4FA4-81CC-DC491EF83443}"/>
          </ac:spMkLst>
        </pc:spChg>
        <pc:spChg chg="add">
          <ac:chgData name="Austin Rocks" userId="337695cbeb361c55" providerId="LiveId" clId="{33383884-D7DF-482E-B8FC-E0A13F967A64}" dt="2023-10-15T16:03:54.763" v="853" actId="26606"/>
          <ac:spMkLst>
            <pc:docMk/>
            <pc:sldMk cId="2921751537" sldId="269"/>
            <ac:spMk id="12" creationId="{AA065953-3D69-4CD4-80C3-DF10DEB4C761}"/>
          </ac:spMkLst>
        </pc:spChg>
        <pc:spChg chg="add">
          <ac:chgData name="Austin Rocks" userId="337695cbeb361c55" providerId="LiveId" clId="{33383884-D7DF-482E-B8FC-E0A13F967A64}" dt="2023-10-15T16:03:54.763" v="853" actId="26606"/>
          <ac:spMkLst>
            <pc:docMk/>
            <pc:sldMk cId="2921751537" sldId="269"/>
            <ac:spMk id="14" creationId="{2AB36DB5-F10D-4EDB-87E2-ECB9301FFC62}"/>
          </ac:spMkLst>
        </pc:spChg>
        <pc:spChg chg="add">
          <ac:chgData name="Austin Rocks" userId="337695cbeb361c55" providerId="LiveId" clId="{33383884-D7DF-482E-B8FC-E0A13F967A64}" dt="2023-10-15T16:03:54.763" v="853" actId="26606"/>
          <ac:spMkLst>
            <pc:docMk/>
            <pc:sldMk cId="2921751537" sldId="269"/>
            <ac:spMk id="16" creationId="{446F195D-95DC-419E-BBC1-E2B601A6067B}"/>
          </ac:spMkLst>
        </pc:spChg>
        <pc:spChg chg="add">
          <ac:chgData name="Austin Rocks" userId="337695cbeb361c55" providerId="LiveId" clId="{33383884-D7DF-482E-B8FC-E0A13F967A64}" dt="2023-10-15T16:03:54.763" v="853" actId="26606"/>
          <ac:spMkLst>
            <pc:docMk/>
            <pc:sldMk cId="2921751537" sldId="269"/>
            <ac:spMk id="18" creationId="{55550980-2AB6-4DE5-86DD-064ADF160E40}"/>
          </ac:spMkLst>
        </pc:spChg>
        <pc:spChg chg="add">
          <ac:chgData name="Austin Rocks" userId="337695cbeb361c55" providerId="LiveId" clId="{33383884-D7DF-482E-B8FC-E0A13F967A64}" dt="2023-10-15T16:03:54.763" v="853" actId="26606"/>
          <ac:spMkLst>
            <pc:docMk/>
            <pc:sldMk cId="2921751537" sldId="269"/>
            <ac:spMk id="20" creationId="{EDF4B167-8E82-4458-AE55-88B683EBF69B}"/>
          </ac:spMkLst>
        </pc:spChg>
        <pc:spChg chg="add">
          <ac:chgData name="Austin Rocks" userId="337695cbeb361c55" providerId="LiveId" clId="{33383884-D7DF-482E-B8FC-E0A13F967A64}" dt="2023-10-15T16:03:54.763" v="853" actId="26606"/>
          <ac:spMkLst>
            <pc:docMk/>
            <pc:sldMk cId="2921751537" sldId="269"/>
            <ac:spMk id="22" creationId="{55993D72-5628-4E5E-BB9F-96066414EEFD}"/>
          </ac:spMkLst>
        </pc:spChg>
        <pc:picChg chg="add">
          <ac:chgData name="Austin Rocks" userId="337695cbeb361c55" providerId="LiveId" clId="{33383884-D7DF-482E-B8FC-E0A13F967A64}" dt="2023-10-15T16:03:54.763" v="853" actId="26606"/>
          <ac:picMkLst>
            <pc:docMk/>
            <pc:sldMk cId="2921751537" sldId="269"/>
            <ac:picMk id="6" creationId="{6B900679-5205-223F-2168-CAAA5301153A}"/>
          </ac:picMkLst>
        </pc:picChg>
      </pc:sldChg>
      <pc:sldChg chg="addSp modSp add mod setBg">
        <pc:chgData name="Austin Rocks" userId="337695cbeb361c55" providerId="LiveId" clId="{33383884-D7DF-482E-B8FC-E0A13F967A64}" dt="2023-10-15T17:41:17.440" v="2896" actId="20577"/>
        <pc:sldMkLst>
          <pc:docMk/>
          <pc:sldMk cId="3104922356" sldId="270"/>
        </pc:sldMkLst>
        <pc:spChg chg="mod">
          <ac:chgData name="Austin Rocks" userId="337695cbeb361c55" providerId="LiveId" clId="{33383884-D7DF-482E-B8FC-E0A13F967A64}" dt="2023-10-15T17:25:49.526" v="2580" actId="20577"/>
          <ac:spMkLst>
            <pc:docMk/>
            <pc:sldMk cId="3104922356" sldId="270"/>
            <ac:spMk id="2" creationId="{12570DED-E942-4274-A5C5-61D0403EDC64}"/>
          </ac:spMkLst>
        </pc:spChg>
        <pc:spChg chg="mod">
          <ac:chgData name="Austin Rocks" userId="337695cbeb361c55" providerId="LiveId" clId="{33383884-D7DF-482E-B8FC-E0A13F967A64}" dt="2023-10-15T16:04:30.430" v="859" actId="26606"/>
          <ac:spMkLst>
            <pc:docMk/>
            <pc:sldMk cId="3104922356" sldId="270"/>
            <ac:spMk id="4" creationId="{5EB5456D-8334-45B4-A679-3FDA5BD24E9D}"/>
          </ac:spMkLst>
        </pc:spChg>
        <pc:spChg chg="mod ord">
          <ac:chgData name="Austin Rocks" userId="337695cbeb361c55" providerId="LiveId" clId="{33383884-D7DF-482E-B8FC-E0A13F967A64}" dt="2023-10-15T17:41:17.440" v="2896" actId="20577"/>
          <ac:spMkLst>
            <pc:docMk/>
            <pc:sldMk cId="3104922356" sldId="270"/>
            <ac:spMk id="7" creationId="{FADDAB32-E602-42AB-85E5-81A683738955}"/>
          </ac:spMkLst>
        </pc:spChg>
        <pc:spChg chg="add">
          <ac:chgData name="Austin Rocks" userId="337695cbeb361c55" providerId="LiveId" clId="{33383884-D7DF-482E-B8FC-E0A13F967A64}" dt="2023-10-15T16:04:30.430" v="859" actId="26606"/>
          <ac:spMkLst>
            <pc:docMk/>
            <pc:sldMk cId="3104922356" sldId="270"/>
            <ac:spMk id="1031" creationId="{2E17E911-875F-4DE5-8699-99D9F1805A5D}"/>
          </ac:spMkLst>
        </pc:spChg>
        <pc:spChg chg="add">
          <ac:chgData name="Austin Rocks" userId="337695cbeb361c55" providerId="LiveId" clId="{33383884-D7DF-482E-B8FC-E0A13F967A64}" dt="2023-10-15T16:04:30.430" v="859" actId="26606"/>
          <ac:spMkLst>
            <pc:docMk/>
            <pc:sldMk cId="3104922356" sldId="270"/>
            <ac:spMk id="1033" creationId="{CD9FE4EF-C4D8-49A0-B2FF-81D8DB7D8A24}"/>
          </ac:spMkLst>
        </pc:spChg>
        <pc:spChg chg="add">
          <ac:chgData name="Austin Rocks" userId="337695cbeb361c55" providerId="LiveId" clId="{33383884-D7DF-482E-B8FC-E0A13F967A64}" dt="2023-10-15T16:04:30.430" v="859" actId="26606"/>
          <ac:spMkLst>
            <pc:docMk/>
            <pc:sldMk cId="3104922356" sldId="270"/>
            <ac:spMk id="1035" creationId="{4300840D-0A0B-4512-BACA-B439D5B9C57C}"/>
          </ac:spMkLst>
        </pc:spChg>
        <pc:spChg chg="add">
          <ac:chgData name="Austin Rocks" userId="337695cbeb361c55" providerId="LiveId" clId="{33383884-D7DF-482E-B8FC-E0A13F967A64}" dt="2023-10-15T16:04:30.430" v="859" actId="26606"/>
          <ac:spMkLst>
            <pc:docMk/>
            <pc:sldMk cId="3104922356" sldId="270"/>
            <ac:spMk id="1037" creationId="{D2B78728-A580-49A7-84F9-6EF6F583ADE0}"/>
          </ac:spMkLst>
        </pc:spChg>
        <pc:spChg chg="add">
          <ac:chgData name="Austin Rocks" userId="337695cbeb361c55" providerId="LiveId" clId="{33383884-D7DF-482E-B8FC-E0A13F967A64}" dt="2023-10-15T16:04:30.430" v="859" actId="26606"/>
          <ac:spMkLst>
            <pc:docMk/>
            <pc:sldMk cId="3104922356" sldId="270"/>
            <ac:spMk id="1039" creationId="{38FAA1A1-D861-433F-88FA-1E9D6FD31D11}"/>
          </ac:spMkLst>
        </pc:spChg>
        <pc:spChg chg="add">
          <ac:chgData name="Austin Rocks" userId="337695cbeb361c55" providerId="LiveId" clId="{33383884-D7DF-482E-B8FC-E0A13F967A64}" dt="2023-10-15T16:04:30.430" v="859" actId="26606"/>
          <ac:spMkLst>
            <pc:docMk/>
            <pc:sldMk cId="3104922356" sldId="270"/>
            <ac:spMk id="1041" creationId="{8D71EDA1-87BF-4D5D-AB79-F346FD19278A}"/>
          </ac:spMkLst>
        </pc:spChg>
        <pc:picChg chg="mod">
          <ac:chgData name="Austin Rocks" userId="337695cbeb361c55" providerId="LiveId" clId="{33383884-D7DF-482E-B8FC-E0A13F967A64}" dt="2023-10-15T17:26:23.046" v="2585" actId="14100"/>
          <ac:picMkLst>
            <pc:docMk/>
            <pc:sldMk cId="3104922356" sldId="270"/>
            <ac:picMk id="1026" creationId="{14BF0158-4CE2-EFF6-82D0-CE210EDAB7D5}"/>
          </ac:picMkLst>
        </pc:picChg>
      </pc:sldChg>
      <pc:sldChg chg="addSp modSp add mod setBg">
        <pc:chgData name="Austin Rocks" userId="337695cbeb361c55" providerId="LiveId" clId="{33383884-D7DF-482E-B8FC-E0A13F967A64}" dt="2023-10-15T17:27:25.163" v="2604" actId="1076"/>
        <pc:sldMkLst>
          <pc:docMk/>
          <pc:sldMk cId="1332359532" sldId="271"/>
        </pc:sldMkLst>
        <pc:spChg chg="mod">
          <ac:chgData name="Austin Rocks" userId="337695cbeb361c55" providerId="LiveId" clId="{33383884-D7DF-482E-B8FC-E0A13F967A64}" dt="2023-10-15T17:27:17.550" v="2602" actId="14100"/>
          <ac:spMkLst>
            <pc:docMk/>
            <pc:sldMk cId="1332359532" sldId="271"/>
            <ac:spMk id="2" creationId="{010035A6-78B3-40AC-9630-CF36D03014DC}"/>
          </ac:spMkLst>
        </pc:spChg>
        <pc:spChg chg="mod">
          <ac:chgData name="Austin Rocks" userId="337695cbeb361c55" providerId="LiveId" clId="{33383884-D7DF-482E-B8FC-E0A13F967A64}" dt="2023-10-15T16:04:33.021" v="860" actId="26606"/>
          <ac:spMkLst>
            <pc:docMk/>
            <pc:sldMk cId="1332359532" sldId="271"/>
            <ac:spMk id="3" creationId="{C5BAAE0B-2935-4746-A333-035A6C9AC033}"/>
          </ac:spMkLst>
        </pc:spChg>
        <pc:spChg chg="mod ord">
          <ac:chgData name="Austin Rocks" userId="337695cbeb361c55" providerId="LiveId" clId="{33383884-D7DF-482E-B8FC-E0A13F967A64}" dt="2023-10-15T17:26:59.963" v="2597" actId="14100"/>
          <ac:spMkLst>
            <pc:docMk/>
            <pc:sldMk cId="1332359532" sldId="271"/>
            <ac:spMk id="4" creationId="{CC77FF2E-83E9-477A-B7A4-F7D771078738}"/>
          </ac:spMkLst>
        </pc:spChg>
        <pc:spChg chg="add">
          <ac:chgData name="Austin Rocks" userId="337695cbeb361c55" providerId="LiveId" clId="{33383884-D7DF-482E-B8FC-E0A13F967A64}" dt="2023-10-15T16:04:33.021" v="860" actId="26606"/>
          <ac:spMkLst>
            <pc:docMk/>
            <pc:sldMk cId="1332359532" sldId="271"/>
            <ac:spMk id="12" creationId="{2E17E911-875F-4DE5-8699-99D9F1805A5D}"/>
          </ac:spMkLst>
        </pc:spChg>
        <pc:spChg chg="add">
          <ac:chgData name="Austin Rocks" userId="337695cbeb361c55" providerId="LiveId" clId="{33383884-D7DF-482E-B8FC-E0A13F967A64}" dt="2023-10-15T16:04:33.021" v="860" actId="26606"/>
          <ac:spMkLst>
            <pc:docMk/>
            <pc:sldMk cId="1332359532" sldId="271"/>
            <ac:spMk id="14" creationId="{CD9FE4EF-C4D8-49A0-B2FF-81D8DB7D8A24}"/>
          </ac:spMkLst>
        </pc:spChg>
        <pc:spChg chg="add">
          <ac:chgData name="Austin Rocks" userId="337695cbeb361c55" providerId="LiveId" clId="{33383884-D7DF-482E-B8FC-E0A13F967A64}" dt="2023-10-15T16:04:33.021" v="860" actId="26606"/>
          <ac:spMkLst>
            <pc:docMk/>
            <pc:sldMk cId="1332359532" sldId="271"/>
            <ac:spMk id="16" creationId="{4300840D-0A0B-4512-BACA-B439D5B9C57C}"/>
          </ac:spMkLst>
        </pc:spChg>
        <pc:spChg chg="add">
          <ac:chgData name="Austin Rocks" userId="337695cbeb361c55" providerId="LiveId" clId="{33383884-D7DF-482E-B8FC-E0A13F967A64}" dt="2023-10-15T16:04:33.021" v="860" actId="26606"/>
          <ac:spMkLst>
            <pc:docMk/>
            <pc:sldMk cId="1332359532" sldId="271"/>
            <ac:spMk id="18" creationId="{D2B78728-A580-49A7-84F9-6EF6F583ADE0}"/>
          </ac:spMkLst>
        </pc:spChg>
        <pc:spChg chg="add">
          <ac:chgData name="Austin Rocks" userId="337695cbeb361c55" providerId="LiveId" clId="{33383884-D7DF-482E-B8FC-E0A13F967A64}" dt="2023-10-15T16:04:33.021" v="860" actId="26606"/>
          <ac:spMkLst>
            <pc:docMk/>
            <pc:sldMk cId="1332359532" sldId="271"/>
            <ac:spMk id="20" creationId="{38FAA1A1-D861-433F-88FA-1E9D6FD31D11}"/>
          </ac:spMkLst>
        </pc:spChg>
        <pc:spChg chg="add">
          <ac:chgData name="Austin Rocks" userId="337695cbeb361c55" providerId="LiveId" clId="{33383884-D7DF-482E-B8FC-E0A13F967A64}" dt="2023-10-15T16:04:33.021" v="860" actId="26606"/>
          <ac:spMkLst>
            <pc:docMk/>
            <pc:sldMk cId="1332359532" sldId="271"/>
            <ac:spMk id="22" creationId="{8D71EDA1-87BF-4D5D-AB79-F346FD19278A}"/>
          </ac:spMkLst>
        </pc:spChg>
        <pc:picChg chg="mod ord">
          <ac:chgData name="Austin Rocks" userId="337695cbeb361c55" providerId="LiveId" clId="{33383884-D7DF-482E-B8FC-E0A13F967A64}" dt="2023-10-15T17:27:25.163" v="2604" actId="1076"/>
          <ac:picMkLst>
            <pc:docMk/>
            <pc:sldMk cId="1332359532" sldId="271"/>
            <ac:picMk id="7" creationId="{5E60CA1D-40CE-D7D6-66F7-921AE8C396CE}"/>
          </ac:picMkLst>
        </pc:picChg>
      </pc:sldChg>
      <pc:sldChg chg="addSp modSp add mod setBg">
        <pc:chgData name="Austin Rocks" userId="337695cbeb361c55" providerId="LiveId" clId="{33383884-D7DF-482E-B8FC-E0A13F967A64}" dt="2023-10-15T16:04:36.194" v="861" actId="26606"/>
        <pc:sldMkLst>
          <pc:docMk/>
          <pc:sldMk cId="2701949228" sldId="272"/>
        </pc:sldMkLst>
        <pc:spChg chg="mod">
          <ac:chgData name="Austin Rocks" userId="337695cbeb361c55" providerId="LiveId" clId="{33383884-D7DF-482E-B8FC-E0A13F967A64}" dt="2023-10-15T16:04:36.194" v="861" actId="26606"/>
          <ac:spMkLst>
            <pc:docMk/>
            <pc:sldMk cId="2701949228" sldId="272"/>
            <ac:spMk id="2" creationId="{12570DED-E942-4274-A5C5-61D0403EDC64}"/>
          </ac:spMkLst>
        </pc:spChg>
        <pc:spChg chg="mod">
          <ac:chgData name="Austin Rocks" userId="337695cbeb361c55" providerId="LiveId" clId="{33383884-D7DF-482E-B8FC-E0A13F967A64}" dt="2023-10-15T16:04:36.194" v="861" actId="26606"/>
          <ac:spMkLst>
            <pc:docMk/>
            <pc:sldMk cId="2701949228" sldId="272"/>
            <ac:spMk id="3" creationId="{E3B85E7C-8026-40F5-BF43-D1254221E037}"/>
          </ac:spMkLst>
        </pc:spChg>
        <pc:spChg chg="add">
          <ac:chgData name="Austin Rocks" userId="337695cbeb361c55" providerId="LiveId" clId="{33383884-D7DF-482E-B8FC-E0A13F967A64}" dt="2023-10-15T16:04:36.194" v="861" actId="26606"/>
          <ac:spMkLst>
            <pc:docMk/>
            <pc:sldMk cId="2701949228" sldId="272"/>
            <ac:spMk id="14" creationId="{A8384FB5-9ADC-4DDC-881B-597D56F5B15D}"/>
          </ac:spMkLst>
        </pc:spChg>
        <pc:spChg chg="add">
          <ac:chgData name="Austin Rocks" userId="337695cbeb361c55" providerId="LiveId" clId="{33383884-D7DF-482E-B8FC-E0A13F967A64}" dt="2023-10-15T16:04:36.194" v="861" actId="26606"/>
          <ac:spMkLst>
            <pc:docMk/>
            <pc:sldMk cId="2701949228" sldId="272"/>
            <ac:spMk id="16" creationId="{1199E1B1-A8C0-4FE8-A5A8-1CB41D69F857}"/>
          </ac:spMkLst>
        </pc:spChg>
        <pc:spChg chg="add">
          <ac:chgData name="Austin Rocks" userId="337695cbeb361c55" providerId="LiveId" clId="{33383884-D7DF-482E-B8FC-E0A13F967A64}" dt="2023-10-15T16:04:36.194" v="861" actId="26606"/>
          <ac:spMkLst>
            <pc:docMk/>
            <pc:sldMk cId="2701949228" sldId="272"/>
            <ac:spMk id="18" creationId="{84A8DE83-DE75-4B41-9DB4-A7EC0B0DEC0B}"/>
          </ac:spMkLst>
        </pc:spChg>
        <pc:spChg chg="add">
          <ac:chgData name="Austin Rocks" userId="337695cbeb361c55" providerId="LiveId" clId="{33383884-D7DF-482E-B8FC-E0A13F967A64}" dt="2023-10-15T16:04:36.194" v="861" actId="26606"/>
          <ac:spMkLst>
            <pc:docMk/>
            <pc:sldMk cId="2701949228" sldId="272"/>
            <ac:spMk id="20" creationId="{A7009A0A-BEF5-4EAC-AF15-E4F9F002E239}"/>
          </ac:spMkLst>
        </pc:spChg>
        <pc:graphicFrameChg chg="mod ord modGraphic">
          <ac:chgData name="Austin Rocks" userId="337695cbeb361c55" providerId="LiveId" clId="{33383884-D7DF-482E-B8FC-E0A13F967A64}" dt="2023-10-15T16:04:36.194" v="861" actId="26606"/>
          <ac:graphicFrameMkLst>
            <pc:docMk/>
            <pc:sldMk cId="2701949228" sldId="272"/>
            <ac:graphicFrameMk id="9" creationId="{691AF4BC-7AC1-4F23-BCE8-BB35FAEC7EF4}"/>
          </ac:graphicFrameMkLst>
        </pc:graphicFrameChg>
      </pc:sldChg>
      <pc:sldChg chg="add">
        <pc:chgData name="Austin Rocks" userId="337695cbeb361c55" providerId="LiveId" clId="{33383884-D7DF-482E-B8FC-E0A13F967A64}" dt="2023-10-15T15:12:38.508" v="29"/>
        <pc:sldMkLst>
          <pc:docMk/>
          <pc:sldMk cId="2589198077" sldId="273"/>
        </pc:sldMkLst>
      </pc:sldChg>
      <pc:sldChg chg="addSp delSp modSp add mod setBg">
        <pc:chgData name="Austin Rocks" userId="337695cbeb361c55" providerId="LiveId" clId="{33383884-D7DF-482E-B8FC-E0A13F967A64}" dt="2023-10-15T17:32:06.430" v="2671" actId="14100"/>
        <pc:sldMkLst>
          <pc:docMk/>
          <pc:sldMk cId="2337817524" sldId="274"/>
        </pc:sldMkLst>
        <pc:spChg chg="mod">
          <ac:chgData name="Austin Rocks" userId="337695cbeb361c55" providerId="LiveId" clId="{33383884-D7DF-482E-B8FC-E0A13F967A64}" dt="2023-10-15T17:32:06.430" v="2671" actId="14100"/>
          <ac:spMkLst>
            <pc:docMk/>
            <pc:sldMk cId="2337817524" sldId="274"/>
            <ac:spMk id="2" creationId="{12570DED-E942-4274-A5C5-61D0403EDC64}"/>
          </ac:spMkLst>
        </pc:spChg>
        <pc:spChg chg="mod">
          <ac:chgData name="Austin Rocks" userId="337695cbeb361c55" providerId="LiveId" clId="{33383884-D7DF-482E-B8FC-E0A13F967A64}" dt="2023-10-15T17:31:06.691" v="2645" actId="2711"/>
          <ac:spMkLst>
            <pc:docMk/>
            <pc:sldMk cId="2337817524" sldId="274"/>
            <ac:spMk id="3" creationId="{03B25F56-3D97-4BE7-96FB-50E0B8A2F9E6}"/>
          </ac:spMkLst>
        </pc:spChg>
        <pc:spChg chg="add del mod">
          <ac:chgData name="Austin Rocks" userId="337695cbeb361c55" providerId="LiveId" clId="{33383884-D7DF-482E-B8FC-E0A13F967A64}" dt="2023-10-15T17:28:46.945" v="2617" actId="478"/>
          <ac:spMkLst>
            <pc:docMk/>
            <pc:sldMk cId="2337817524" sldId="274"/>
            <ac:spMk id="5" creationId="{E184A61C-8729-8376-B8EC-0CB7447EFD54}"/>
          </ac:spMkLst>
        </pc:spChg>
        <pc:spChg chg="add mod">
          <ac:chgData name="Austin Rocks" userId="337695cbeb361c55" providerId="LiveId" clId="{33383884-D7DF-482E-B8FC-E0A13F967A64}" dt="2023-10-15T17:31:43.544" v="2658" actId="20577"/>
          <ac:spMkLst>
            <pc:docMk/>
            <pc:sldMk cId="2337817524" sldId="274"/>
            <ac:spMk id="6" creationId="{1E51E40F-37EC-4A49-7652-7AFE96493996}"/>
          </ac:spMkLst>
        </pc:spChg>
        <pc:spChg chg="del">
          <ac:chgData name="Austin Rocks" userId="337695cbeb361c55" providerId="LiveId" clId="{33383884-D7DF-482E-B8FC-E0A13F967A64}" dt="2023-10-15T16:04:45.245" v="862" actId="26606"/>
          <ac:spMkLst>
            <pc:docMk/>
            <pc:sldMk cId="2337817524" sldId="274"/>
            <ac:spMk id="7" creationId="{FADDAB32-E602-42AB-85E5-81A683738955}"/>
          </ac:spMkLst>
        </pc:spChg>
        <pc:spChg chg="add mod">
          <ac:chgData name="Austin Rocks" userId="337695cbeb361c55" providerId="LiveId" clId="{33383884-D7DF-482E-B8FC-E0A13F967A64}" dt="2023-10-15T17:31:51.682" v="2668" actId="115"/>
          <ac:spMkLst>
            <pc:docMk/>
            <pc:sldMk cId="2337817524" sldId="274"/>
            <ac:spMk id="8" creationId="{82AB95FD-33AB-ABCA-D71C-A0914FD482C6}"/>
          </ac:spMkLst>
        </pc:spChg>
        <pc:spChg chg="add del mod">
          <ac:chgData name="Austin Rocks" userId="337695cbeb361c55" providerId="LiveId" clId="{33383884-D7DF-482E-B8FC-E0A13F967A64}" dt="2023-10-15T17:30:12.465" v="2632" actId="21"/>
          <ac:spMkLst>
            <pc:docMk/>
            <pc:sldMk cId="2337817524" sldId="274"/>
            <ac:spMk id="11" creationId="{4B1E347B-ADD5-1B1B-ED2D-B18085D1B368}"/>
          </ac:spMkLst>
        </pc:spChg>
        <pc:spChg chg="add mod">
          <ac:chgData name="Austin Rocks" userId="337695cbeb361c55" providerId="LiveId" clId="{33383884-D7DF-482E-B8FC-E0A13F967A64}" dt="2023-10-15T17:31:06.691" v="2645" actId="2711"/>
          <ac:spMkLst>
            <pc:docMk/>
            <pc:sldMk cId="2337817524" sldId="274"/>
            <ac:spMk id="13" creationId="{BACC6370-2D7E-4714-9D71-7542949D7D5D}"/>
          </ac:spMkLst>
        </pc:spChg>
        <pc:spChg chg="add mod">
          <ac:chgData name="Austin Rocks" userId="337695cbeb361c55" providerId="LiveId" clId="{33383884-D7DF-482E-B8FC-E0A13F967A64}" dt="2023-10-15T17:31:06.691" v="2645" actId="2711"/>
          <ac:spMkLst>
            <pc:docMk/>
            <pc:sldMk cId="2337817524" sldId="274"/>
            <ac:spMk id="15" creationId="{F68B3F68-107C-434F-AA38-110D5EA91B85}"/>
          </ac:spMkLst>
        </pc:spChg>
        <pc:spChg chg="add mod">
          <ac:chgData name="Austin Rocks" userId="337695cbeb361c55" providerId="LiveId" clId="{33383884-D7DF-482E-B8FC-E0A13F967A64}" dt="2023-10-15T17:31:06.691" v="2645" actId="2711"/>
          <ac:spMkLst>
            <pc:docMk/>
            <pc:sldMk cId="2337817524" sldId="274"/>
            <ac:spMk id="17" creationId="{AAD0DBB9-1A4B-4391-81D4-CB19F9AB918A}"/>
          </ac:spMkLst>
        </pc:spChg>
        <pc:spChg chg="add mod">
          <ac:chgData name="Austin Rocks" userId="337695cbeb361c55" providerId="LiveId" clId="{33383884-D7DF-482E-B8FC-E0A13F967A64}" dt="2023-10-15T17:31:06.691" v="2645" actId="2711"/>
          <ac:spMkLst>
            <pc:docMk/>
            <pc:sldMk cId="2337817524" sldId="274"/>
            <ac:spMk id="19" creationId="{063BBA22-50EA-4C4D-BE05-F1CE4E63AA56}"/>
          </ac:spMkLst>
        </pc:spChg>
        <pc:graphicFrameChg chg="add del mod modGraphic">
          <ac:chgData name="Austin Rocks" userId="337695cbeb361c55" providerId="LiveId" clId="{33383884-D7DF-482E-B8FC-E0A13F967A64}" dt="2023-10-15T17:29:57.240" v="2630" actId="478"/>
          <ac:graphicFrameMkLst>
            <pc:docMk/>
            <pc:sldMk cId="2337817524" sldId="274"/>
            <ac:graphicFrameMk id="9" creationId="{5F6A1FD7-D74C-9FD7-9AD8-E19D1BFBF7E2}"/>
          </ac:graphicFrameMkLst>
        </pc:graphicFrameChg>
      </pc:sldChg>
      <pc:sldChg chg="add del">
        <pc:chgData name="Austin Rocks" userId="337695cbeb361c55" providerId="LiveId" clId="{33383884-D7DF-482E-B8FC-E0A13F967A64}" dt="2023-10-15T15:13:09.588" v="32"/>
        <pc:sldMkLst>
          <pc:docMk/>
          <pc:sldMk cId="2308732552" sldId="275"/>
        </pc:sldMkLst>
      </pc:sldChg>
      <pc:sldChg chg="addSp delSp modSp add mod modMedia setBg">
        <pc:chgData name="Austin Rocks" userId="337695cbeb361c55" providerId="LiveId" clId="{33383884-D7DF-482E-B8FC-E0A13F967A64}" dt="2023-10-15T16:04:58.552" v="865"/>
        <pc:sldMkLst>
          <pc:docMk/>
          <pc:sldMk cId="2973941216" sldId="275"/>
        </pc:sldMkLst>
        <pc:spChg chg="mod">
          <ac:chgData name="Austin Rocks" userId="337695cbeb361c55" providerId="LiveId" clId="{33383884-D7DF-482E-B8FC-E0A13F967A64}" dt="2023-10-15T16:04:57.372" v="863" actId="26606"/>
          <ac:spMkLst>
            <pc:docMk/>
            <pc:sldMk cId="2973941216" sldId="275"/>
            <ac:spMk id="2" creationId="{07C8198B-61B4-490F-AA97-99CFA2CF3622}"/>
          </ac:spMkLst>
        </pc:spChg>
        <pc:spChg chg="del mod">
          <ac:chgData name="Austin Rocks" userId="337695cbeb361c55" providerId="LiveId" clId="{33383884-D7DF-482E-B8FC-E0A13F967A64}" dt="2023-10-15T15:37:38.765" v="415" actId="478"/>
          <ac:spMkLst>
            <pc:docMk/>
            <pc:sldMk cId="2973941216" sldId="275"/>
            <ac:spMk id="3" creationId="{96B87C98-6E1F-4B38-91BE-8941A7E9C93B}"/>
          </ac:spMkLst>
        </pc:spChg>
        <pc:spChg chg="mod">
          <ac:chgData name="Austin Rocks" userId="337695cbeb361c55" providerId="LiveId" clId="{33383884-D7DF-482E-B8FC-E0A13F967A64}" dt="2023-10-15T16:04:57.372" v="863" actId="26606"/>
          <ac:spMkLst>
            <pc:docMk/>
            <pc:sldMk cId="2973941216" sldId="275"/>
            <ac:spMk id="4" creationId="{732FEE1D-FBDF-4A9B-B35D-BCACDCE94BD7}"/>
          </ac:spMkLst>
        </pc:spChg>
        <pc:grpChg chg="add">
          <ac:chgData name="Austin Rocks" userId="337695cbeb361c55" providerId="LiveId" clId="{33383884-D7DF-482E-B8FC-E0A13F967A64}" dt="2023-10-15T16:04:57.372" v="863" actId="26606"/>
          <ac:grpSpMkLst>
            <pc:docMk/>
            <pc:sldMk cId="2973941216" sldId="275"/>
            <ac:grpSpMk id="10" creationId="{17F72E41-D8D7-F589-0125-D336DE2AF8BC}"/>
          </ac:grpSpMkLst>
        </pc:grpChg>
        <pc:picChg chg="add mod">
          <ac:chgData name="Austin Rocks" userId="337695cbeb361c55" providerId="LiveId" clId="{33383884-D7DF-482E-B8FC-E0A13F967A64}" dt="2023-10-15T16:04:58.552" v="865"/>
          <ac:picMkLst>
            <pc:docMk/>
            <pc:sldMk cId="2973941216" sldId="275"/>
            <ac:picMk id="6" creationId="{F76E077C-3CC1-1013-9573-806E4BA25863}"/>
          </ac:picMkLst>
        </pc:picChg>
      </pc:sldChg>
      <pc:sldChg chg="addSp delSp modSp add mod ord setBg">
        <pc:chgData name="Austin Rocks" userId="337695cbeb361c55" providerId="LiveId" clId="{33383884-D7DF-482E-B8FC-E0A13F967A64}" dt="2023-10-15T18:15:15.873" v="3356"/>
        <pc:sldMkLst>
          <pc:docMk/>
          <pc:sldMk cId="3872280032" sldId="276"/>
        </pc:sldMkLst>
        <pc:spChg chg="mod">
          <ac:chgData name="Austin Rocks" userId="337695cbeb361c55" providerId="LiveId" clId="{33383884-D7DF-482E-B8FC-E0A13F967A64}" dt="2023-10-15T18:00:23.211" v="3238" actId="20577"/>
          <ac:spMkLst>
            <pc:docMk/>
            <pc:sldMk cId="3872280032" sldId="276"/>
            <ac:spMk id="2" creationId="{12570DED-E942-4274-A5C5-61D0403EDC64}"/>
          </ac:spMkLst>
        </pc:spChg>
        <pc:spChg chg="mod">
          <ac:chgData name="Austin Rocks" userId="337695cbeb361c55" providerId="LiveId" clId="{33383884-D7DF-482E-B8FC-E0A13F967A64}" dt="2023-10-15T16:05:41.711" v="872" actId="26606"/>
          <ac:spMkLst>
            <pc:docMk/>
            <pc:sldMk cId="3872280032" sldId="276"/>
            <ac:spMk id="4" creationId="{CF8D1A3E-9D2E-4FDD-A81D-9F300BE39FB2}"/>
          </ac:spMkLst>
        </pc:spChg>
        <pc:spChg chg="mod ord">
          <ac:chgData name="Austin Rocks" userId="337695cbeb361c55" providerId="LiveId" clId="{33383884-D7DF-482E-B8FC-E0A13F967A64}" dt="2023-10-15T16:05:41.711" v="872" actId="26606"/>
          <ac:spMkLst>
            <pc:docMk/>
            <pc:sldMk cId="3872280032" sldId="276"/>
            <ac:spMk id="7" creationId="{FADDAB32-E602-42AB-85E5-81A683738955}"/>
          </ac:spMkLst>
        </pc:spChg>
        <pc:spChg chg="add del">
          <ac:chgData name="Austin Rocks" userId="337695cbeb361c55" providerId="LiveId" clId="{33383884-D7DF-482E-B8FC-E0A13F967A64}" dt="2023-10-15T16:05:41.699" v="871" actId="26606"/>
          <ac:spMkLst>
            <pc:docMk/>
            <pc:sldMk cId="3872280032" sldId="276"/>
            <ac:spMk id="1031" creationId="{2E17E911-875F-4DE5-8699-99D9F1805A5D}"/>
          </ac:spMkLst>
        </pc:spChg>
        <pc:spChg chg="add del">
          <ac:chgData name="Austin Rocks" userId="337695cbeb361c55" providerId="LiveId" clId="{33383884-D7DF-482E-B8FC-E0A13F967A64}" dt="2023-10-15T16:05:41.699" v="871" actId="26606"/>
          <ac:spMkLst>
            <pc:docMk/>
            <pc:sldMk cId="3872280032" sldId="276"/>
            <ac:spMk id="1033" creationId="{CD9FE4EF-C4D8-49A0-B2FF-81D8DB7D8A24}"/>
          </ac:spMkLst>
        </pc:spChg>
        <pc:spChg chg="add del">
          <ac:chgData name="Austin Rocks" userId="337695cbeb361c55" providerId="LiveId" clId="{33383884-D7DF-482E-B8FC-E0A13F967A64}" dt="2023-10-15T16:05:41.699" v="871" actId="26606"/>
          <ac:spMkLst>
            <pc:docMk/>
            <pc:sldMk cId="3872280032" sldId="276"/>
            <ac:spMk id="1035" creationId="{4300840D-0A0B-4512-BACA-B439D5B9C57C}"/>
          </ac:spMkLst>
        </pc:spChg>
        <pc:spChg chg="add del">
          <ac:chgData name="Austin Rocks" userId="337695cbeb361c55" providerId="LiveId" clId="{33383884-D7DF-482E-B8FC-E0A13F967A64}" dt="2023-10-15T16:05:41.699" v="871" actId="26606"/>
          <ac:spMkLst>
            <pc:docMk/>
            <pc:sldMk cId="3872280032" sldId="276"/>
            <ac:spMk id="1037" creationId="{D2B78728-A580-49A7-84F9-6EF6F583ADE0}"/>
          </ac:spMkLst>
        </pc:spChg>
        <pc:spChg chg="add del">
          <ac:chgData name="Austin Rocks" userId="337695cbeb361c55" providerId="LiveId" clId="{33383884-D7DF-482E-B8FC-E0A13F967A64}" dt="2023-10-15T16:05:41.699" v="871" actId="26606"/>
          <ac:spMkLst>
            <pc:docMk/>
            <pc:sldMk cId="3872280032" sldId="276"/>
            <ac:spMk id="1039" creationId="{38FAA1A1-D861-433F-88FA-1E9D6FD31D11}"/>
          </ac:spMkLst>
        </pc:spChg>
        <pc:spChg chg="add del">
          <ac:chgData name="Austin Rocks" userId="337695cbeb361c55" providerId="LiveId" clId="{33383884-D7DF-482E-B8FC-E0A13F967A64}" dt="2023-10-15T16:05:41.699" v="871" actId="26606"/>
          <ac:spMkLst>
            <pc:docMk/>
            <pc:sldMk cId="3872280032" sldId="276"/>
            <ac:spMk id="1041" creationId="{8D71EDA1-87BF-4D5D-AB79-F346FD19278A}"/>
          </ac:spMkLst>
        </pc:spChg>
        <pc:spChg chg="add">
          <ac:chgData name="Austin Rocks" userId="337695cbeb361c55" providerId="LiveId" clId="{33383884-D7DF-482E-B8FC-E0A13F967A64}" dt="2023-10-15T16:05:41.711" v="872" actId="26606"/>
          <ac:spMkLst>
            <pc:docMk/>
            <pc:sldMk cId="3872280032" sldId="276"/>
            <ac:spMk id="1043" creationId="{12609869-9E80-471B-A487-A53288E0E791}"/>
          </ac:spMkLst>
        </pc:spChg>
        <pc:spChg chg="add">
          <ac:chgData name="Austin Rocks" userId="337695cbeb361c55" providerId="LiveId" clId="{33383884-D7DF-482E-B8FC-E0A13F967A64}" dt="2023-10-15T16:05:41.711" v="872" actId="26606"/>
          <ac:spMkLst>
            <pc:docMk/>
            <pc:sldMk cId="3872280032" sldId="276"/>
            <ac:spMk id="1044" creationId="{7004738A-9D34-43E8-97D2-CA0EED4F8BE0}"/>
          </ac:spMkLst>
        </pc:spChg>
        <pc:spChg chg="add">
          <ac:chgData name="Austin Rocks" userId="337695cbeb361c55" providerId="LiveId" clId="{33383884-D7DF-482E-B8FC-E0A13F967A64}" dt="2023-10-15T16:05:41.711" v="872" actId="26606"/>
          <ac:spMkLst>
            <pc:docMk/>
            <pc:sldMk cId="3872280032" sldId="276"/>
            <ac:spMk id="1045" creationId="{B8B8D07F-F13E-443E-BA68-2D26672D76B9}"/>
          </ac:spMkLst>
        </pc:spChg>
        <pc:spChg chg="add">
          <ac:chgData name="Austin Rocks" userId="337695cbeb361c55" providerId="LiveId" clId="{33383884-D7DF-482E-B8FC-E0A13F967A64}" dt="2023-10-15T16:05:41.711" v="872" actId="26606"/>
          <ac:spMkLst>
            <pc:docMk/>
            <pc:sldMk cId="3872280032" sldId="276"/>
            <ac:spMk id="1046" creationId="{2813A4FA-24A5-41ED-A534-3807D1B2F344}"/>
          </ac:spMkLst>
        </pc:spChg>
        <pc:spChg chg="add">
          <ac:chgData name="Austin Rocks" userId="337695cbeb361c55" providerId="LiveId" clId="{33383884-D7DF-482E-B8FC-E0A13F967A64}" dt="2023-10-15T16:05:41.711" v="872" actId="26606"/>
          <ac:spMkLst>
            <pc:docMk/>
            <pc:sldMk cId="3872280032" sldId="276"/>
            <ac:spMk id="1047" creationId="{C3944F27-CA70-4E84-A51A-E6BF89558979}"/>
          </ac:spMkLst>
        </pc:spChg>
        <pc:picChg chg="mod">
          <ac:chgData name="Austin Rocks" userId="337695cbeb361c55" providerId="LiveId" clId="{33383884-D7DF-482E-B8FC-E0A13F967A64}" dt="2023-10-15T16:29:52.220" v="1153" actId="1076"/>
          <ac:picMkLst>
            <pc:docMk/>
            <pc:sldMk cId="3872280032" sldId="276"/>
            <ac:picMk id="1026" creationId="{6CBA2BC7-5110-4BEE-CEB1-73266545EA51}"/>
          </ac:picMkLst>
        </pc:picChg>
      </pc:sldChg>
      <pc:sldChg chg="addSp modSp add mod setBg">
        <pc:chgData name="Austin Rocks" userId="337695cbeb361c55" providerId="LiveId" clId="{33383884-D7DF-482E-B8FC-E0A13F967A64}" dt="2023-10-15T18:15:40.339" v="3359" actId="14100"/>
        <pc:sldMkLst>
          <pc:docMk/>
          <pc:sldMk cId="1278631113" sldId="277"/>
        </pc:sldMkLst>
        <pc:spChg chg="mod">
          <ac:chgData name="Austin Rocks" userId="337695cbeb361c55" providerId="LiveId" clId="{33383884-D7DF-482E-B8FC-E0A13F967A64}" dt="2023-10-15T18:00:20.313" v="3237" actId="20577"/>
          <ac:spMkLst>
            <pc:docMk/>
            <pc:sldMk cId="1278631113" sldId="277"/>
            <ac:spMk id="2" creationId="{FED0132B-772A-4741-9DCF-A50A1FA0433C}"/>
          </ac:spMkLst>
        </pc:spChg>
        <pc:spChg chg="mod">
          <ac:chgData name="Austin Rocks" userId="337695cbeb361c55" providerId="LiveId" clId="{33383884-D7DF-482E-B8FC-E0A13F967A64}" dt="2023-10-15T16:05:59.751" v="873" actId="26606"/>
          <ac:spMkLst>
            <pc:docMk/>
            <pc:sldMk cId="1278631113" sldId="277"/>
            <ac:spMk id="3" creationId="{F848C9F2-20DB-4406-AB2B-E89485CB3F91}"/>
          </ac:spMkLst>
        </pc:spChg>
        <pc:spChg chg="mod ord">
          <ac:chgData name="Austin Rocks" userId="337695cbeb361c55" providerId="LiveId" clId="{33383884-D7DF-482E-B8FC-E0A13F967A64}" dt="2023-10-15T16:30:03.360" v="1156" actId="20577"/>
          <ac:spMkLst>
            <pc:docMk/>
            <pc:sldMk cId="1278631113" sldId="277"/>
            <ac:spMk id="4" creationId="{A3505F08-3FCA-414C-AC2D-5D600DFBB18E}"/>
          </ac:spMkLst>
        </pc:spChg>
        <pc:spChg chg="add">
          <ac:chgData name="Austin Rocks" userId="337695cbeb361c55" providerId="LiveId" clId="{33383884-D7DF-482E-B8FC-E0A13F967A64}" dt="2023-10-15T16:05:59.751" v="873" actId="26606"/>
          <ac:spMkLst>
            <pc:docMk/>
            <pc:sldMk cId="1278631113" sldId="277"/>
            <ac:spMk id="12" creationId="{C4285719-470E-454C-AF62-8323075F1F5B}"/>
          </ac:spMkLst>
        </pc:spChg>
        <pc:spChg chg="add">
          <ac:chgData name="Austin Rocks" userId="337695cbeb361c55" providerId="LiveId" clId="{33383884-D7DF-482E-B8FC-E0A13F967A64}" dt="2023-10-15T16:05:59.751" v="873" actId="26606"/>
          <ac:spMkLst>
            <pc:docMk/>
            <pc:sldMk cId="1278631113" sldId="277"/>
            <ac:spMk id="14" creationId="{CD9FE4EF-C4D8-49A0-B2FF-81D8DB7D8A24}"/>
          </ac:spMkLst>
        </pc:spChg>
        <pc:spChg chg="add">
          <ac:chgData name="Austin Rocks" userId="337695cbeb361c55" providerId="LiveId" clId="{33383884-D7DF-482E-B8FC-E0A13F967A64}" dt="2023-10-15T16:05:59.751" v="873" actId="26606"/>
          <ac:spMkLst>
            <pc:docMk/>
            <pc:sldMk cId="1278631113" sldId="277"/>
            <ac:spMk id="16" creationId="{4300840D-0A0B-4512-BACA-B439D5B9C57C}"/>
          </ac:spMkLst>
        </pc:spChg>
        <pc:spChg chg="add">
          <ac:chgData name="Austin Rocks" userId="337695cbeb361c55" providerId="LiveId" clId="{33383884-D7DF-482E-B8FC-E0A13F967A64}" dt="2023-10-15T16:05:59.751" v="873" actId="26606"/>
          <ac:spMkLst>
            <pc:docMk/>
            <pc:sldMk cId="1278631113" sldId="277"/>
            <ac:spMk id="18" creationId="{D2B78728-A580-49A7-84F9-6EF6F583ADE0}"/>
          </ac:spMkLst>
        </pc:spChg>
        <pc:spChg chg="add">
          <ac:chgData name="Austin Rocks" userId="337695cbeb361c55" providerId="LiveId" clId="{33383884-D7DF-482E-B8FC-E0A13F967A64}" dt="2023-10-15T16:05:59.751" v="873" actId="26606"/>
          <ac:spMkLst>
            <pc:docMk/>
            <pc:sldMk cId="1278631113" sldId="277"/>
            <ac:spMk id="20" creationId="{38FAA1A1-D861-433F-88FA-1E9D6FD31D11}"/>
          </ac:spMkLst>
        </pc:spChg>
        <pc:spChg chg="add">
          <ac:chgData name="Austin Rocks" userId="337695cbeb361c55" providerId="LiveId" clId="{33383884-D7DF-482E-B8FC-E0A13F967A64}" dt="2023-10-15T16:05:59.751" v="873" actId="26606"/>
          <ac:spMkLst>
            <pc:docMk/>
            <pc:sldMk cId="1278631113" sldId="277"/>
            <ac:spMk id="22" creationId="{8D71EDA1-87BF-4D5D-AB79-F346FD19278A}"/>
          </ac:spMkLst>
        </pc:spChg>
        <pc:picChg chg="mod">
          <ac:chgData name="Austin Rocks" userId="337695cbeb361c55" providerId="LiveId" clId="{33383884-D7DF-482E-B8FC-E0A13F967A64}" dt="2023-10-15T18:15:40.339" v="3359" actId="14100"/>
          <ac:picMkLst>
            <pc:docMk/>
            <pc:sldMk cId="1278631113" sldId="277"/>
            <ac:picMk id="7" creationId="{BF24614B-12D2-8CF3-C65C-465FA7E2DEEF}"/>
          </ac:picMkLst>
        </pc:picChg>
      </pc:sldChg>
      <pc:sldChg chg="addSp modSp add mod setBg">
        <pc:chgData name="Austin Rocks" userId="337695cbeb361c55" providerId="LiveId" clId="{33383884-D7DF-482E-B8FC-E0A13F967A64}" dt="2023-10-15T18:00:14.578" v="3236" actId="20577"/>
        <pc:sldMkLst>
          <pc:docMk/>
          <pc:sldMk cId="1477227949" sldId="278"/>
        </pc:sldMkLst>
        <pc:spChg chg="mod">
          <ac:chgData name="Austin Rocks" userId="337695cbeb361c55" providerId="LiveId" clId="{33383884-D7DF-482E-B8FC-E0A13F967A64}" dt="2023-10-15T18:00:14.578" v="3236" actId="20577"/>
          <ac:spMkLst>
            <pc:docMk/>
            <pc:sldMk cId="1477227949" sldId="278"/>
            <ac:spMk id="2" creationId="{FED0132B-772A-4741-9DCF-A50A1FA0433C}"/>
          </ac:spMkLst>
        </pc:spChg>
        <pc:spChg chg="mod">
          <ac:chgData name="Austin Rocks" userId="337695cbeb361c55" providerId="LiveId" clId="{33383884-D7DF-482E-B8FC-E0A13F967A64}" dt="2023-10-15T16:06:48.082" v="886" actId="26606"/>
          <ac:spMkLst>
            <pc:docMk/>
            <pc:sldMk cId="1477227949" sldId="278"/>
            <ac:spMk id="3" creationId="{8806C96E-BB0A-40E9-ADAB-8D2C4FF97638}"/>
          </ac:spMkLst>
        </pc:spChg>
        <pc:spChg chg="mod ord">
          <ac:chgData name="Austin Rocks" userId="337695cbeb361c55" providerId="LiveId" clId="{33383884-D7DF-482E-B8FC-E0A13F967A64}" dt="2023-10-15T16:30:26.833" v="1162" actId="20577"/>
          <ac:spMkLst>
            <pc:docMk/>
            <pc:sldMk cId="1477227949" sldId="278"/>
            <ac:spMk id="4" creationId="{A3505F08-3FCA-414C-AC2D-5D600DFBB18E}"/>
          </ac:spMkLst>
        </pc:spChg>
        <pc:spChg chg="add">
          <ac:chgData name="Austin Rocks" userId="337695cbeb361c55" providerId="LiveId" clId="{33383884-D7DF-482E-B8FC-E0A13F967A64}" dt="2023-10-15T16:06:48.082" v="886" actId="26606"/>
          <ac:spMkLst>
            <pc:docMk/>
            <pc:sldMk cId="1477227949" sldId="278"/>
            <ac:spMk id="14" creationId="{C4285719-470E-454C-AF62-8323075F1F5B}"/>
          </ac:spMkLst>
        </pc:spChg>
        <pc:spChg chg="add">
          <ac:chgData name="Austin Rocks" userId="337695cbeb361c55" providerId="LiveId" clId="{33383884-D7DF-482E-B8FC-E0A13F967A64}" dt="2023-10-15T16:06:48.082" v="886" actId="26606"/>
          <ac:spMkLst>
            <pc:docMk/>
            <pc:sldMk cId="1477227949" sldId="278"/>
            <ac:spMk id="16" creationId="{CD9FE4EF-C4D8-49A0-B2FF-81D8DB7D8A24}"/>
          </ac:spMkLst>
        </pc:spChg>
        <pc:spChg chg="add">
          <ac:chgData name="Austin Rocks" userId="337695cbeb361c55" providerId="LiveId" clId="{33383884-D7DF-482E-B8FC-E0A13F967A64}" dt="2023-10-15T16:06:48.082" v="886" actId="26606"/>
          <ac:spMkLst>
            <pc:docMk/>
            <pc:sldMk cId="1477227949" sldId="278"/>
            <ac:spMk id="18" creationId="{4300840D-0A0B-4512-BACA-B439D5B9C57C}"/>
          </ac:spMkLst>
        </pc:spChg>
        <pc:spChg chg="add">
          <ac:chgData name="Austin Rocks" userId="337695cbeb361c55" providerId="LiveId" clId="{33383884-D7DF-482E-B8FC-E0A13F967A64}" dt="2023-10-15T16:06:48.082" v="886" actId="26606"/>
          <ac:spMkLst>
            <pc:docMk/>
            <pc:sldMk cId="1477227949" sldId="278"/>
            <ac:spMk id="20" creationId="{D2B78728-A580-49A7-84F9-6EF6F583ADE0}"/>
          </ac:spMkLst>
        </pc:spChg>
        <pc:spChg chg="add">
          <ac:chgData name="Austin Rocks" userId="337695cbeb361c55" providerId="LiveId" clId="{33383884-D7DF-482E-B8FC-E0A13F967A64}" dt="2023-10-15T16:06:48.082" v="886" actId="26606"/>
          <ac:spMkLst>
            <pc:docMk/>
            <pc:sldMk cId="1477227949" sldId="278"/>
            <ac:spMk id="22" creationId="{38FAA1A1-D861-433F-88FA-1E9D6FD31D11}"/>
          </ac:spMkLst>
        </pc:spChg>
        <pc:spChg chg="add">
          <ac:chgData name="Austin Rocks" userId="337695cbeb361c55" providerId="LiveId" clId="{33383884-D7DF-482E-B8FC-E0A13F967A64}" dt="2023-10-15T16:06:48.082" v="886" actId="26606"/>
          <ac:spMkLst>
            <pc:docMk/>
            <pc:sldMk cId="1477227949" sldId="278"/>
            <ac:spMk id="24" creationId="{8D71EDA1-87BF-4D5D-AB79-F346FD19278A}"/>
          </ac:spMkLst>
        </pc:spChg>
        <pc:picChg chg="mod">
          <ac:chgData name="Austin Rocks" userId="337695cbeb361c55" providerId="LiveId" clId="{33383884-D7DF-482E-B8FC-E0A13F967A64}" dt="2023-10-15T16:06:48.082" v="886" actId="26606"/>
          <ac:picMkLst>
            <pc:docMk/>
            <pc:sldMk cId="1477227949" sldId="278"/>
            <ac:picMk id="9" creationId="{ABD29006-24F7-F672-F467-75E65AD1E53B}"/>
          </ac:picMkLst>
        </pc:picChg>
      </pc:sldChg>
      <pc:sldChg chg="addSp modSp add mod setBg">
        <pc:chgData name="Austin Rocks" userId="337695cbeb361c55" providerId="LiveId" clId="{33383884-D7DF-482E-B8FC-E0A13F967A64}" dt="2023-10-15T16:32:27.705" v="1170" actId="404"/>
        <pc:sldMkLst>
          <pc:docMk/>
          <pc:sldMk cId="4177918735" sldId="279"/>
        </pc:sldMkLst>
        <pc:spChg chg="mod">
          <ac:chgData name="Austin Rocks" userId="337695cbeb361c55" providerId="LiveId" clId="{33383884-D7DF-482E-B8FC-E0A13F967A64}" dt="2023-10-15T16:30:44.470" v="1165" actId="20577"/>
          <ac:spMkLst>
            <pc:docMk/>
            <pc:sldMk cId="4177918735" sldId="279"/>
            <ac:spMk id="2" creationId="{FED0132B-772A-4741-9DCF-A50A1FA0433C}"/>
          </ac:spMkLst>
        </pc:spChg>
        <pc:spChg chg="mod">
          <ac:chgData name="Austin Rocks" userId="337695cbeb361c55" providerId="LiveId" clId="{33383884-D7DF-482E-B8FC-E0A13F967A64}" dt="2023-10-15T16:06:52.959" v="887" actId="26606"/>
          <ac:spMkLst>
            <pc:docMk/>
            <pc:sldMk cId="4177918735" sldId="279"/>
            <ac:spMk id="3" creationId="{6E05CCCF-2075-4605-ABA2-FE23B60398F0}"/>
          </ac:spMkLst>
        </pc:spChg>
        <pc:spChg chg="mod ord">
          <ac:chgData name="Austin Rocks" userId="337695cbeb361c55" providerId="LiveId" clId="{33383884-D7DF-482E-B8FC-E0A13F967A64}" dt="2023-10-15T16:32:27.705" v="1170" actId="404"/>
          <ac:spMkLst>
            <pc:docMk/>
            <pc:sldMk cId="4177918735" sldId="279"/>
            <ac:spMk id="4" creationId="{A3505F08-3FCA-414C-AC2D-5D600DFBB18E}"/>
          </ac:spMkLst>
        </pc:spChg>
        <pc:spChg chg="add">
          <ac:chgData name="Austin Rocks" userId="337695cbeb361c55" providerId="LiveId" clId="{33383884-D7DF-482E-B8FC-E0A13F967A64}" dt="2023-10-15T16:06:52.959" v="887" actId="26606"/>
          <ac:spMkLst>
            <pc:docMk/>
            <pc:sldMk cId="4177918735" sldId="279"/>
            <ac:spMk id="14" creationId="{979E27D9-03C7-44E2-9FF8-15D0C8506AF7}"/>
          </ac:spMkLst>
        </pc:spChg>
        <pc:spChg chg="add">
          <ac:chgData name="Austin Rocks" userId="337695cbeb361c55" providerId="LiveId" clId="{33383884-D7DF-482E-B8FC-E0A13F967A64}" dt="2023-10-15T16:06:52.959" v="887" actId="26606"/>
          <ac:spMkLst>
            <pc:docMk/>
            <pc:sldMk cId="4177918735" sldId="279"/>
            <ac:spMk id="16" creationId="{EEBF1590-3B36-48EE-A89D-3B6F3CB256AB}"/>
          </ac:spMkLst>
        </pc:spChg>
        <pc:spChg chg="add">
          <ac:chgData name="Austin Rocks" userId="337695cbeb361c55" providerId="LiveId" clId="{33383884-D7DF-482E-B8FC-E0A13F967A64}" dt="2023-10-15T16:06:52.959" v="887" actId="26606"/>
          <ac:spMkLst>
            <pc:docMk/>
            <pc:sldMk cId="4177918735" sldId="279"/>
            <ac:spMk id="18" creationId="{AC8F6C8C-AB5A-4548-942D-E3FD40ACBC49}"/>
          </ac:spMkLst>
        </pc:spChg>
        <pc:picChg chg="mod">
          <ac:chgData name="Austin Rocks" userId="337695cbeb361c55" providerId="LiveId" clId="{33383884-D7DF-482E-B8FC-E0A13F967A64}" dt="2023-10-15T16:06:52.959" v="887" actId="26606"/>
          <ac:picMkLst>
            <pc:docMk/>
            <pc:sldMk cId="4177918735" sldId="279"/>
            <ac:picMk id="9" creationId="{E1701262-ABFE-4392-DBEC-38ECA17422B5}"/>
          </ac:picMkLst>
        </pc:picChg>
      </pc:sldChg>
      <pc:sldChg chg="addSp modSp add mod setBg">
        <pc:chgData name="Austin Rocks" userId="337695cbeb361c55" providerId="LiveId" clId="{33383884-D7DF-482E-B8FC-E0A13F967A64}" dt="2023-10-15T16:06:57.914" v="888" actId="26606"/>
        <pc:sldMkLst>
          <pc:docMk/>
          <pc:sldMk cId="2388273903" sldId="280"/>
        </pc:sldMkLst>
        <pc:spChg chg="mod">
          <ac:chgData name="Austin Rocks" userId="337695cbeb361c55" providerId="LiveId" clId="{33383884-D7DF-482E-B8FC-E0A13F967A64}" dt="2023-10-15T16:06:57.914" v="888" actId="26606"/>
          <ac:spMkLst>
            <pc:docMk/>
            <pc:sldMk cId="2388273903" sldId="280"/>
            <ac:spMk id="2" creationId="{12570DED-E942-4274-A5C5-61D0403EDC64}"/>
          </ac:spMkLst>
        </pc:spChg>
        <pc:spChg chg="mod">
          <ac:chgData name="Austin Rocks" userId="337695cbeb361c55" providerId="LiveId" clId="{33383884-D7DF-482E-B8FC-E0A13F967A64}" dt="2023-10-15T16:06:57.914" v="888" actId="26606"/>
          <ac:spMkLst>
            <pc:docMk/>
            <pc:sldMk cId="2388273903" sldId="280"/>
            <ac:spMk id="3" creationId="{9850EE24-DC80-4A19-AD64-CBABDB5195B7}"/>
          </ac:spMkLst>
        </pc:spChg>
        <pc:spChg chg="add">
          <ac:chgData name="Austin Rocks" userId="337695cbeb361c55" providerId="LiveId" clId="{33383884-D7DF-482E-B8FC-E0A13F967A64}" dt="2023-10-15T16:06:57.914" v="888" actId="26606"/>
          <ac:spMkLst>
            <pc:docMk/>
            <pc:sldMk cId="2388273903" sldId="280"/>
            <ac:spMk id="16" creationId="{A8384FB5-9ADC-4DDC-881B-597D56F5B15D}"/>
          </ac:spMkLst>
        </pc:spChg>
        <pc:spChg chg="add">
          <ac:chgData name="Austin Rocks" userId="337695cbeb361c55" providerId="LiveId" clId="{33383884-D7DF-482E-B8FC-E0A13F967A64}" dt="2023-10-15T16:06:57.914" v="888" actId="26606"/>
          <ac:spMkLst>
            <pc:docMk/>
            <pc:sldMk cId="2388273903" sldId="280"/>
            <ac:spMk id="18" creationId="{91E5A9A7-95C6-4F4F-B00E-C82E07FE62EF}"/>
          </ac:spMkLst>
        </pc:spChg>
        <pc:spChg chg="add">
          <ac:chgData name="Austin Rocks" userId="337695cbeb361c55" providerId="LiveId" clId="{33383884-D7DF-482E-B8FC-E0A13F967A64}" dt="2023-10-15T16:06:57.914" v="888" actId="26606"/>
          <ac:spMkLst>
            <pc:docMk/>
            <pc:sldMk cId="2388273903" sldId="280"/>
            <ac:spMk id="20" creationId="{D07DD2DE-F619-49DD-B5E7-03A290FF4ED1}"/>
          </ac:spMkLst>
        </pc:spChg>
        <pc:spChg chg="add">
          <ac:chgData name="Austin Rocks" userId="337695cbeb361c55" providerId="LiveId" clId="{33383884-D7DF-482E-B8FC-E0A13F967A64}" dt="2023-10-15T16:06:57.914" v="888" actId="26606"/>
          <ac:spMkLst>
            <pc:docMk/>
            <pc:sldMk cId="2388273903" sldId="280"/>
            <ac:spMk id="22" creationId="{85149191-5F60-4A28-AAFF-039F96B0F3EC}"/>
          </ac:spMkLst>
        </pc:spChg>
        <pc:spChg chg="add">
          <ac:chgData name="Austin Rocks" userId="337695cbeb361c55" providerId="LiveId" clId="{33383884-D7DF-482E-B8FC-E0A13F967A64}" dt="2023-10-15T16:06:57.914" v="888" actId="26606"/>
          <ac:spMkLst>
            <pc:docMk/>
            <pc:sldMk cId="2388273903" sldId="280"/>
            <ac:spMk id="24" creationId="{F8260ED5-17F7-4158-B241-D51DD4CF1B7E}"/>
          </ac:spMkLst>
        </pc:spChg>
        <pc:graphicFrameChg chg="add mod ord">
          <ac:chgData name="Austin Rocks" userId="337695cbeb361c55" providerId="LiveId" clId="{33383884-D7DF-482E-B8FC-E0A13F967A64}" dt="2023-10-15T16:06:57.914" v="888" actId="26606"/>
          <ac:graphicFrameMkLst>
            <pc:docMk/>
            <pc:sldMk cId="2388273903" sldId="280"/>
            <ac:graphicFrameMk id="11" creationId="{9E68CBE3-DA34-4E26-9621-6F85D54401F7}"/>
          </ac:graphicFrameMkLst>
        </pc:graphicFrameChg>
      </pc:sldChg>
      <pc:sldChg chg="add">
        <pc:chgData name="Austin Rocks" userId="337695cbeb361c55" providerId="LiveId" clId="{33383884-D7DF-482E-B8FC-E0A13F967A64}" dt="2023-10-15T15:13:55.268" v="39"/>
        <pc:sldMkLst>
          <pc:docMk/>
          <pc:sldMk cId="1386517887" sldId="281"/>
        </pc:sldMkLst>
      </pc:sldChg>
      <pc:sldChg chg="addSp modSp add mod setBg">
        <pc:chgData name="Austin Rocks" userId="337695cbeb361c55" providerId="LiveId" clId="{33383884-D7DF-482E-B8FC-E0A13F967A64}" dt="2023-10-15T18:53:03.381" v="4434" actId="5793"/>
        <pc:sldMkLst>
          <pc:docMk/>
          <pc:sldMk cId="165367746" sldId="282"/>
        </pc:sldMkLst>
        <pc:spChg chg="mod">
          <ac:chgData name="Austin Rocks" userId="337695cbeb361c55" providerId="LiveId" clId="{33383884-D7DF-482E-B8FC-E0A13F967A64}" dt="2023-10-15T16:07:03.191" v="889" actId="26606"/>
          <ac:spMkLst>
            <pc:docMk/>
            <pc:sldMk cId="165367746" sldId="282"/>
            <ac:spMk id="2" creationId="{12570DED-E942-4274-A5C5-61D0403EDC64}"/>
          </ac:spMkLst>
        </pc:spChg>
        <pc:spChg chg="mod">
          <ac:chgData name="Austin Rocks" userId="337695cbeb361c55" providerId="LiveId" clId="{33383884-D7DF-482E-B8FC-E0A13F967A64}" dt="2023-10-15T16:07:03.191" v="889" actId="26606"/>
          <ac:spMkLst>
            <pc:docMk/>
            <pc:sldMk cId="165367746" sldId="282"/>
            <ac:spMk id="3" creationId="{8EE63AA6-7825-4CFC-9FAC-081EA7C777D4}"/>
          </ac:spMkLst>
        </pc:spChg>
        <pc:spChg chg="mod ord">
          <ac:chgData name="Austin Rocks" userId="337695cbeb361c55" providerId="LiveId" clId="{33383884-D7DF-482E-B8FC-E0A13F967A64}" dt="2023-10-15T18:53:03.381" v="4434" actId="5793"/>
          <ac:spMkLst>
            <pc:docMk/>
            <pc:sldMk cId="165367746" sldId="282"/>
            <ac:spMk id="7" creationId="{FADDAB32-E602-42AB-85E5-81A683738955}"/>
          </ac:spMkLst>
        </pc:spChg>
        <pc:spChg chg="add">
          <ac:chgData name="Austin Rocks" userId="337695cbeb361c55" providerId="LiveId" clId="{33383884-D7DF-482E-B8FC-E0A13F967A64}" dt="2023-10-15T16:07:03.191" v="889" actId="26606"/>
          <ac:spMkLst>
            <pc:docMk/>
            <pc:sldMk cId="165367746" sldId="282"/>
            <ac:spMk id="12" creationId="{1B15ED52-F352-441B-82BF-E0EA34836D08}"/>
          </ac:spMkLst>
        </pc:spChg>
        <pc:spChg chg="add">
          <ac:chgData name="Austin Rocks" userId="337695cbeb361c55" providerId="LiveId" clId="{33383884-D7DF-482E-B8FC-E0A13F967A64}" dt="2023-10-15T16:07:03.191" v="889" actId="26606"/>
          <ac:spMkLst>
            <pc:docMk/>
            <pc:sldMk cId="165367746" sldId="282"/>
            <ac:spMk id="14" creationId="{3B2E3793-BFE6-45A2-9B7B-E18844431C99}"/>
          </ac:spMkLst>
        </pc:spChg>
        <pc:spChg chg="add">
          <ac:chgData name="Austin Rocks" userId="337695cbeb361c55" providerId="LiveId" clId="{33383884-D7DF-482E-B8FC-E0A13F967A64}" dt="2023-10-15T16:07:03.191" v="889" actId="26606"/>
          <ac:spMkLst>
            <pc:docMk/>
            <pc:sldMk cId="165367746" sldId="282"/>
            <ac:spMk id="16" creationId="{BC4C4868-CB8F-4AF9-9CDB-8108F2C19B67}"/>
          </ac:spMkLst>
        </pc:spChg>
        <pc:spChg chg="add">
          <ac:chgData name="Austin Rocks" userId="337695cbeb361c55" providerId="LiveId" clId="{33383884-D7DF-482E-B8FC-E0A13F967A64}" dt="2023-10-15T16:07:03.191" v="889" actId="26606"/>
          <ac:spMkLst>
            <pc:docMk/>
            <pc:sldMk cId="165367746" sldId="282"/>
            <ac:spMk id="18" creationId="{375E0459-6403-40CD-989D-56A4407CA12E}"/>
          </ac:spMkLst>
        </pc:spChg>
        <pc:spChg chg="add">
          <ac:chgData name="Austin Rocks" userId="337695cbeb361c55" providerId="LiveId" clId="{33383884-D7DF-482E-B8FC-E0A13F967A64}" dt="2023-10-15T16:07:03.191" v="889" actId="26606"/>
          <ac:spMkLst>
            <pc:docMk/>
            <pc:sldMk cId="165367746" sldId="282"/>
            <ac:spMk id="20" creationId="{53E5B1A8-3AC9-4BD1-9BBC-78CA94F2D1BA}"/>
          </ac:spMkLst>
        </pc:spChg>
      </pc:sldChg>
      <pc:sldChg chg="addSp delSp modSp add mod setBg">
        <pc:chgData name="Austin Rocks" userId="337695cbeb361c55" providerId="LiveId" clId="{33383884-D7DF-482E-B8FC-E0A13F967A64}" dt="2023-10-15T16:45:08.831" v="1644" actId="1076"/>
        <pc:sldMkLst>
          <pc:docMk/>
          <pc:sldMk cId="320985718" sldId="283"/>
        </pc:sldMkLst>
        <pc:spChg chg="mod">
          <ac:chgData name="Austin Rocks" userId="337695cbeb361c55" providerId="LiveId" clId="{33383884-D7DF-482E-B8FC-E0A13F967A64}" dt="2023-10-15T16:45:01.500" v="1641" actId="1076"/>
          <ac:spMkLst>
            <pc:docMk/>
            <pc:sldMk cId="320985718" sldId="283"/>
            <ac:spMk id="2" creationId="{07C8198B-61B4-490F-AA97-99CFA2CF3622}"/>
          </ac:spMkLst>
        </pc:spChg>
        <pc:spChg chg="del mod">
          <ac:chgData name="Austin Rocks" userId="337695cbeb361c55" providerId="LiveId" clId="{33383884-D7DF-482E-B8FC-E0A13F967A64}" dt="2023-10-15T15:34:53.052" v="362" actId="21"/>
          <ac:spMkLst>
            <pc:docMk/>
            <pc:sldMk cId="320985718" sldId="283"/>
            <ac:spMk id="3" creationId="{96B87C98-6E1F-4B38-91BE-8941A7E9C93B}"/>
          </ac:spMkLst>
        </pc:spChg>
        <pc:spChg chg="mod">
          <ac:chgData name="Austin Rocks" userId="337695cbeb361c55" providerId="LiveId" clId="{33383884-D7DF-482E-B8FC-E0A13F967A64}" dt="2023-10-15T16:07:30.326" v="891" actId="26606"/>
          <ac:spMkLst>
            <pc:docMk/>
            <pc:sldMk cId="320985718" sldId="283"/>
            <ac:spMk id="4" creationId="{5A1D38F7-1E8A-44BE-8948-418BE6C3D60C}"/>
          </ac:spMkLst>
        </pc:spChg>
        <pc:spChg chg="add">
          <ac:chgData name="Austin Rocks" userId="337695cbeb361c55" providerId="LiveId" clId="{33383884-D7DF-482E-B8FC-E0A13F967A64}" dt="2023-10-15T16:07:30.326" v="891" actId="26606"/>
          <ac:spMkLst>
            <pc:docMk/>
            <pc:sldMk cId="320985718" sldId="283"/>
            <ac:spMk id="9" creationId="{8C790BE2-4E4F-4AAF-81A2-4A6F4885EBE6}"/>
          </ac:spMkLst>
        </pc:spChg>
        <pc:spChg chg="add">
          <ac:chgData name="Austin Rocks" userId="337695cbeb361c55" providerId="LiveId" clId="{33383884-D7DF-482E-B8FC-E0A13F967A64}" dt="2023-10-15T16:07:30.326" v="891" actId="26606"/>
          <ac:spMkLst>
            <pc:docMk/>
            <pc:sldMk cId="320985718" sldId="283"/>
            <ac:spMk id="11" creationId="{D28B54C3-B57B-472A-B96E-1FCB67093DC2}"/>
          </ac:spMkLst>
        </pc:spChg>
        <pc:spChg chg="add">
          <ac:chgData name="Austin Rocks" userId="337695cbeb361c55" providerId="LiveId" clId="{33383884-D7DF-482E-B8FC-E0A13F967A64}" dt="2023-10-15T16:07:30.326" v="891" actId="26606"/>
          <ac:spMkLst>
            <pc:docMk/>
            <pc:sldMk cId="320985718" sldId="283"/>
            <ac:spMk id="13" creationId="{7DB3C429-F8DA-49B9-AF84-21996FCF78B5}"/>
          </ac:spMkLst>
        </pc:spChg>
        <pc:spChg chg="add">
          <ac:chgData name="Austin Rocks" userId="337695cbeb361c55" providerId="LiveId" clId="{33383884-D7DF-482E-B8FC-E0A13F967A64}" dt="2023-10-15T16:07:30.326" v="891" actId="26606"/>
          <ac:spMkLst>
            <pc:docMk/>
            <pc:sldMk cId="320985718" sldId="283"/>
            <ac:spMk id="15" creationId="{E12088DD-B1AD-40E0-8B86-1D87A2CCD9BE}"/>
          </ac:spMkLst>
        </pc:spChg>
        <pc:spChg chg="add">
          <ac:chgData name="Austin Rocks" userId="337695cbeb361c55" providerId="LiveId" clId="{33383884-D7DF-482E-B8FC-E0A13F967A64}" dt="2023-10-15T16:07:30.326" v="891" actId="26606"/>
          <ac:spMkLst>
            <pc:docMk/>
            <pc:sldMk cId="320985718" sldId="283"/>
            <ac:spMk id="17" creationId="{C4C9F2B0-1044-46EB-8AEB-C3BFFDE6C2CC}"/>
          </ac:spMkLst>
        </pc:spChg>
        <pc:spChg chg="add">
          <ac:chgData name="Austin Rocks" userId="337695cbeb361c55" providerId="LiveId" clId="{33383884-D7DF-482E-B8FC-E0A13F967A64}" dt="2023-10-15T16:07:30.326" v="891" actId="26606"/>
          <ac:spMkLst>
            <pc:docMk/>
            <pc:sldMk cId="320985718" sldId="283"/>
            <ac:spMk id="19" creationId="{0C395952-4E26-45A2-8756-2ADFD6E53C6E}"/>
          </ac:spMkLst>
        </pc:spChg>
        <pc:spChg chg="add">
          <ac:chgData name="Austin Rocks" userId="337695cbeb361c55" providerId="LiveId" clId="{33383884-D7DF-482E-B8FC-E0A13F967A64}" dt="2023-10-15T16:07:30.326" v="891" actId="26606"/>
          <ac:spMkLst>
            <pc:docMk/>
            <pc:sldMk cId="320985718" sldId="283"/>
            <ac:spMk id="21" creationId="{4734BADF-9461-4621-B112-2D7BABEA7DD0}"/>
          </ac:spMkLst>
        </pc:spChg>
        <pc:picChg chg="add del mod">
          <ac:chgData name="Austin Rocks" userId="337695cbeb361c55" providerId="LiveId" clId="{33383884-D7DF-482E-B8FC-E0A13F967A64}" dt="2023-10-15T16:44:37.283" v="1637" actId="478"/>
          <ac:picMkLst>
            <pc:docMk/>
            <pc:sldMk cId="320985718" sldId="283"/>
            <ac:picMk id="6" creationId="{4CDF0954-D4FF-16A1-D071-3A8D310AE037}"/>
          </ac:picMkLst>
        </pc:picChg>
        <pc:picChg chg="add del mod">
          <ac:chgData name="Austin Rocks" userId="337695cbeb361c55" providerId="LiveId" clId="{33383884-D7DF-482E-B8FC-E0A13F967A64}" dt="2023-10-15T16:44:37.283" v="1637" actId="478"/>
          <ac:picMkLst>
            <pc:docMk/>
            <pc:sldMk cId="320985718" sldId="283"/>
            <ac:picMk id="8" creationId="{B1DD6847-78CE-27B3-7EA5-0F21A9D4EE3D}"/>
          </ac:picMkLst>
        </pc:picChg>
        <pc:picChg chg="add mod">
          <ac:chgData name="Austin Rocks" userId="337695cbeb361c55" providerId="LiveId" clId="{33383884-D7DF-482E-B8FC-E0A13F967A64}" dt="2023-10-15T16:45:08.831" v="1644" actId="1076"/>
          <ac:picMkLst>
            <pc:docMk/>
            <pc:sldMk cId="320985718" sldId="283"/>
            <ac:picMk id="12" creationId="{8F340202-63AD-B6B3-8DA8-A2D275B97740}"/>
          </ac:picMkLst>
        </pc:picChg>
      </pc:sldChg>
      <pc:sldChg chg="add del">
        <pc:chgData name="Austin Rocks" userId="337695cbeb361c55" providerId="LiveId" clId="{33383884-D7DF-482E-B8FC-E0A13F967A64}" dt="2023-10-15T15:14:56.759" v="42" actId="2696"/>
        <pc:sldMkLst>
          <pc:docMk/>
          <pc:sldMk cId="2666727575" sldId="284"/>
        </pc:sldMkLst>
      </pc:sldChg>
      <pc:sldChg chg="addSp modSp add mod setBg">
        <pc:chgData name="Austin Rocks" userId="337695cbeb361c55" providerId="LiveId" clId="{33383884-D7DF-482E-B8FC-E0A13F967A64}" dt="2023-10-15T16:51:44.205" v="1786" actId="20577"/>
        <pc:sldMkLst>
          <pc:docMk/>
          <pc:sldMk cId="4037929286" sldId="285"/>
        </pc:sldMkLst>
        <pc:spChg chg="mod">
          <ac:chgData name="Austin Rocks" userId="337695cbeb361c55" providerId="LiveId" clId="{33383884-D7DF-482E-B8FC-E0A13F967A64}" dt="2023-10-15T16:46:52.349" v="1647" actId="20577"/>
          <ac:spMkLst>
            <pc:docMk/>
            <pc:sldMk cId="4037929286" sldId="285"/>
            <ac:spMk id="2" creationId="{FED0132B-772A-4741-9DCF-A50A1FA0433C}"/>
          </ac:spMkLst>
        </pc:spChg>
        <pc:spChg chg="mod">
          <ac:chgData name="Austin Rocks" userId="337695cbeb361c55" providerId="LiveId" clId="{33383884-D7DF-482E-B8FC-E0A13F967A64}" dt="2023-10-15T16:07:47.996" v="893" actId="26606"/>
          <ac:spMkLst>
            <pc:docMk/>
            <pc:sldMk cId="4037929286" sldId="285"/>
            <ac:spMk id="3" creationId="{0239A579-C967-4043-A438-86B934175628}"/>
          </ac:spMkLst>
        </pc:spChg>
        <pc:spChg chg="mod ord">
          <ac:chgData name="Austin Rocks" userId="337695cbeb361c55" providerId="LiveId" clId="{33383884-D7DF-482E-B8FC-E0A13F967A64}" dt="2023-10-15T16:51:44.205" v="1786" actId="20577"/>
          <ac:spMkLst>
            <pc:docMk/>
            <pc:sldMk cId="4037929286" sldId="285"/>
            <ac:spMk id="4" creationId="{A3505F08-3FCA-414C-AC2D-5D600DFBB18E}"/>
          </ac:spMkLst>
        </pc:spChg>
        <pc:spChg chg="add">
          <ac:chgData name="Austin Rocks" userId="337695cbeb361c55" providerId="LiveId" clId="{33383884-D7DF-482E-B8FC-E0A13F967A64}" dt="2023-10-15T16:07:47.996" v="893" actId="26606"/>
          <ac:spMkLst>
            <pc:docMk/>
            <pc:sldMk cId="4037929286" sldId="285"/>
            <ac:spMk id="11" creationId="{1B15ED52-F352-441B-82BF-E0EA34836D08}"/>
          </ac:spMkLst>
        </pc:spChg>
        <pc:spChg chg="add">
          <ac:chgData name="Austin Rocks" userId="337695cbeb361c55" providerId="LiveId" clId="{33383884-D7DF-482E-B8FC-E0A13F967A64}" dt="2023-10-15T16:07:47.996" v="893" actId="26606"/>
          <ac:spMkLst>
            <pc:docMk/>
            <pc:sldMk cId="4037929286" sldId="285"/>
            <ac:spMk id="13" creationId="{3B2E3793-BFE6-45A2-9B7B-E18844431C99}"/>
          </ac:spMkLst>
        </pc:spChg>
        <pc:spChg chg="add">
          <ac:chgData name="Austin Rocks" userId="337695cbeb361c55" providerId="LiveId" clId="{33383884-D7DF-482E-B8FC-E0A13F967A64}" dt="2023-10-15T16:07:47.996" v="893" actId="26606"/>
          <ac:spMkLst>
            <pc:docMk/>
            <pc:sldMk cId="4037929286" sldId="285"/>
            <ac:spMk id="15" creationId="{BC4C4868-CB8F-4AF9-9CDB-8108F2C19B67}"/>
          </ac:spMkLst>
        </pc:spChg>
        <pc:spChg chg="add">
          <ac:chgData name="Austin Rocks" userId="337695cbeb361c55" providerId="LiveId" clId="{33383884-D7DF-482E-B8FC-E0A13F967A64}" dt="2023-10-15T16:07:47.996" v="893" actId="26606"/>
          <ac:spMkLst>
            <pc:docMk/>
            <pc:sldMk cId="4037929286" sldId="285"/>
            <ac:spMk id="17" creationId="{375E0459-6403-40CD-989D-56A4407CA12E}"/>
          </ac:spMkLst>
        </pc:spChg>
        <pc:spChg chg="add">
          <ac:chgData name="Austin Rocks" userId="337695cbeb361c55" providerId="LiveId" clId="{33383884-D7DF-482E-B8FC-E0A13F967A64}" dt="2023-10-15T16:07:47.996" v="893" actId="26606"/>
          <ac:spMkLst>
            <pc:docMk/>
            <pc:sldMk cId="4037929286" sldId="285"/>
            <ac:spMk id="19" creationId="{53E5B1A8-3AC9-4BD1-9BBC-78CA94F2D1BA}"/>
          </ac:spMkLst>
        </pc:spChg>
        <pc:picChg chg="mod">
          <ac:chgData name="Austin Rocks" userId="337695cbeb361c55" providerId="LiveId" clId="{33383884-D7DF-482E-B8FC-E0A13F967A64}" dt="2023-10-15T16:07:47.996" v="893" actId="26606"/>
          <ac:picMkLst>
            <pc:docMk/>
            <pc:sldMk cId="4037929286" sldId="285"/>
            <ac:picMk id="6" creationId="{99E2533C-5CA8-BBEA-1ACC-999077B66B5F}"/>
          </ac:picMkLst>
        </pc:picChg>
      </pc:sldChg>
      <pc:sldChg chg="addSp modSp add mod setBg">
        <pc:chgData name="Austin Rocks" userId="337695cbeb361c55" providerId="LiveId" clId="{33383884-D7DF-482E-B8FC-E0A13F967A64}" dt="2023-10-15T16:56:54.467" v="1974" actId="20577"/>
        <pc:sldMkLst>
          <pc:docMk/>
          <pc:sldMk cId="3975378043" sldId="286"/>
        </pc:sldMkLst>
        <pc:spChg chg="mod">
          <ac:chgData name="Austin Rocks" userId="337695cbeb361c55" providerId="LiveId" clId="{33383884-D7DF-482E-B8FC-E0A13F967A64}" dt="2023-10-15T16:46:55.177" v="1648" actId="20577"/>
          <ac:spMkLst>
            <pc:docMk/>
            <pc:sldMk cId="3975378043" sldId="286"/>
            <ac:spMk id="2" creationId="{FED0132B-772A-4741-9DCF-A50A1FA0433C}"/>
          </ac:spMkLst>
        </pc:spChg>
        <pc:spChg chg="mod">
          <ac:chgData name="Austin Rocks" userId="337695cbeb361c55" providerId="LiveId" clId="{33383884-D7DF-482E-B8FC-E0A13F967A64}" dt="2023-10-15T16:07:57.184" v="897" actId="26606"/>
          <ac:spMkLst>
            <pc:docMk/>
            <pc:sldMk cId="3975378043" sldId="286"/>
            <ac:spMk id="3" creationId="{D9BC401A-82AC-4AB7-9A9A-4E96BC786129}"/>
          </ac:spMkLst>
        </pc:spChg>
        <pc:spChg chg="mod ord">
          <ac:chgData name="Austin Rocks" userId="337695cbeb361c55" providerId="LiveId" clId="{33383884-D7DF-482E-B8FC-E0A13F967A64}" dt="2023-10-15T16:56:54.467" v="1974" actId="20577"/>
          <ac:spMkLst>
            <pc:docMk/>
            <pc:sldMk cId="3975378043" sldId="286"/>
            <ac:spMk id="4" creationId="{A3505F08-3FCA-414C-AC2D-5D600DFBB18E}"/>
          </ac:spMkLst>
        </pc:spChg>
        <pc:spChg chg="add">
          <ac:chgData name="Austin Rocks" userId="337695cbeb361c55" providerId="LiveId" clId="{33383884-D7DF-482E-B8FC-E0A13F967A64}" dt="2023-10-15T16:07:57.184" v="897" actId="26606"/>
          <ac:spMkLst>
            <pc:docMk/>
            <pc:sldMk cId="3975378043" sldId="286"/>
            <ac:spMk id="11" creationId="{1B15ED52-F352-441B-82BF-E0EA34836D08}"/>
          </ac:spMkLst>
        </pc:spChg>
        <pc:spChg chg="add">
          <ac:chgData name="Austin Rocks" userId="337695cbeb361c55" providerId="LiveId" clId="{33383884-D7DF-482E-B8FC-E0A13F967A64}" dt="2023-10-15T16:07:57.184" v="897" actId="26606"/>
          <ac:spMkLst>
            <pc:docMk/>
            <pc:sldMk cId="3975378043" sldId="286"/>
            <ac:spMk id="13" creationId="{3B2E3793-BFE6-45A2-9B7B-E18844431C99}"/>
          </ac:spMkLst>
        </pc:spChg>
        <pc:spChg chg="add">
          <ac:chgData name="Austin Rocks" userId="337695cbeb361c55" providerId="LiveId" clId="{33383884-D7DF-482E-B8FC-E0A13F967A64}" dt="2023-10-15T16:07:57.184" v="897" actId="26606"/>
          <ac:spMkLst>
            <pc:docMk/>
            <pc:sldMk cId="3975378043" sldId="286"/>
            <ac:spMk id="15" creationId="{BC4C4868-CB8F-4AF9-9CDB-8108F2C19B67}"/>
          </ac:spMkLst>
        </pc:spChg>
        <pc:spChg chg="add">
          <ac:chgData name="Austin Rocks" userId="337695cbeb361c55" providerId="LiveId" clId="{33383884-D7DF-482E-B8FC-E0A13F967A64}" dt="2023-10-15T16:07:57.184" v="897" actId="26606"/>
          <ac:spMkLst>
            <pc:docMk/>
            <pc:sldMk cId="3975378043" sldId="286"/>
            <ac:spMk id="17" creationId="{375E0459-6403-40CD-989D-56A4407CA12E}"/>
          </ac:spMkLst>
        </pc:spChg>
        <pc:spChg chg="add">
          <ac:chgData name="Austin Rocks" userId="337695cbeb361c55" providerId="LiveId" clId="{33383884-D7DF-482E-B8FC-E0A13F967A64}" dt="2023-10-15T16:07:57.184" v="897" actId="26606"/>
          <ac:spMkLst>
            <pc:docMk/>
            <pc:sldMk cId="3975378043" sldId="286"/>
            <ac:spMk id="19" creationId="{53E5B1A8-3AC9-4BD1-9BBC-78CA94F2D1BA}"/>
          </ac:spMkLst>
        </pc:spChg>
        <pc:picChg chg="mod">
          <ac:chgData name="Austin Rocks" userId="337695cbeb361c55" providerId="LiveId" clId="{33383884-D7DF-482E-B8FC-E0A13F967A64}" dt="2023-10-15T16:07:57.184" v="897" actId="26606"/>
          <ac:picMkLst>
            <pc:docMk/>
            <pc:sldMk cId="3975378043" sldId="286"/>
            <ac:picMk id="6" creationId="{D2DC53C0-8097-1F26-802A-BE3987E8F42A}"/>
          </ac:picMkLst>
        </pc:picChg>
      </pc:sldChg>
      <pc:sldChg chg="delSp modSp add mod">
        <pc:chgData name="Austin Rocks" userId="337695cbeb361c55" providerId="LiveId" clId="{33383884-D7DF-482E-B8FC-E0A13F967A64}" dt="2023-10-15T17:59:55.421" v="3233" actId="478"/>
        <pc:sldMkLst>
          <pc:docMk/>
          <pc:sldMk cId="3165751586" sldId="287"/>
        </pc:sldMkLst>
        <pc:spChg chg="mod">
          <ac:chgData name="Austin Rocks" userId="337695cbeb361c55" providerId="LiveId" clId="{33383884-D7DF-482E-B8FC-E0A13F967A64}" dt="2023-10-15T16:24:52.442" v="1118" actId="1076"/>
          <ac:spMkLst>
            <pc:docMk/>
            <pc:sldMk cId="3165751586" sldId="287"/>
            <ac:spMk id="3" creationId="{359ABB22-E52E-475E-A637-B8C80B6E3197}"/>
          </ac:spMkLst>
        </pc:spChg>
        <pc:spChg chg="del">
          <ac:chgData name="Austin Rocks" userId="337695cbeb361c55" providerId="LiveId" clId="{33383884-D7DF-482E-B8FC-E0A13F967A64}" dt="2023-10-15T17:59:55.421" v="3233" actId="478"/>
          <ac:spMkLst>
            <pc:docMk/>
            <pc:sldMk cId="3165751586" sldId="287"/>
            <ac:spMk id="14" creationId="{A8261DA1-B755-4643-BC8D-9CDDB4C1ECDB}"/>
          </ac:spMkLst>
        </pc:spChg>
        <pc:spChg chg="mod">
          <ac:chgData name="Austin Rocks" userId="337695cbeb361c55" providerId="LiveId" clId="{33383884-D7DF-482E-B8FC-E0A13F967A64}" dt="2023-10-15T16:53:25.550" v="1890" actId="1076"/>
          <ac:spMkLst>
            <pc:docMk/>
            <pc:sldMk cId="3165751586" sldId="287"/>
            <ac:spMk id="19" creationId="{EF6776EB-E05D-4488-9A81-4EA051DD189E}"/>
          </ac:spMkLst>
        </pc:spChg>
        <pc:spChg chg="mod">
          <ac:chgData name="Austin Rocks" userId="337695cbeb361c55" providerId="LiveId" clId="{33383884-D7DF-482E-B8FC-E0A13F967A64}" dt="2023-10-15T16:53:28.393" v="1891" actId="1076"/>
          <ac:spMkLst>
            <pc:docMk/>
            <pc:sldMk cId="3165751586" sldId="287"/>
            <ac:spMk id="20" creationId="{95B83466-7093-49A3-ADBB-14F51D05475F}"/>
          </ac:spMkLst>
        </pc:spChg>
        <pc:picChg chg="mod">
          <ac:chgData name="Austin Rocks" userId="337695cbeb361c55" providerId="LiveId" clId="{33383884-D7DF-482E-B8FC-E0A13F967A64}" dt="2023-10-15T16:24:27.077" v="1114" actId="1076"/>
          <ac:picMkLst>
            <pc:docMk/>
            <pc:sldMk cId="3165751586" sldId="287"/>
            <ac:picMk id="18" creationId="{4C01A77A-7359-4E99-8A69-7F2A03E01A0A}"/>
          </ac:picMkLst>
        </pc:picChg>
      </pc:sldChg>
      <pc:sldChg chg="addSp delSp modSp add mod setBg">
        <pc:chgData name="Austin Rocks" userId="337695cbeb361c55" providerId="LiveId" clId="{33383884-D7DF-482E-B8FC-E0A13F967A64}" dt="2023-10-15T16:09:18.580" v="914" actId="26606"/>
        <pc:sldMkLst>
          <pc:docMk/>
          <pc:sldMk cId="1369985141" sldId="288"/>
        </pc:sldMkLst>
        <pc:spChg chg="mod">
          <ac:chgData name="Austin Rocks" userId="337695cbeb361c55" providerId="LiveId" clId="{33383884-D7DF-482E-B8FC-E0A13F967A64}" dt="2023-10-15T16:09:18.580" v="914" actId="26606"/>
          <ac:spMkLst>
            <pc:docMk/>
            <pc:sldMk cId="1369985141" sldId="288"/>
            <ac:spMk id="2" creationId="{12570DED-E942-4274-A5C5-61D0403EDC64}"/>
          </ac:spMkLst>
        </pc:spChg>
        <pc:spChg chg="mod">
          <ac:chgData name="Austin Rocks" userId="337695cbeb361c55" providerId="LiveId" clId="{33383884-D7DF-482E-B8FC-E0A13F967A64}" dt="2023-10-15T16:09:18.580" v="914" actId="26606"/>
          <ac:spMkLst>
            <pc:docMk/>
            <pc:sldMk cId="1369985141" sldId="288"/>
            <ac:spMk id="3" creationId="{478A5E8D-23F3-45EB-874C-89B25F4DDF1B}"/>
          </ac:spMkLst>
        </pc:spChg>
        <pc:spChg chg="mod ord">
          <ac:chgData name="Austin Rocks" userId="337695cbeb361c55" providerId="LiveId" clId="{33383884-D7DF-482E-B8FC-E0A13F967A64}" dt="2023-10-15T16:09:18.580" v="914" actId="26606"/>
          <ac:spMkLst>
            <pc:docMk/>
            <pc:sldMk cId="1369985141" sldId="288"/>
            <ac:spMk id="7" creationId="{FADDAB32-E602-42AB-85E5-81A683738955}"/>
          </ac:spMkLst>
        </pc:spChg>
        <pc:spChg chg="add del">
          <ac:chgData name="Austin Rocks" userId="337695cbeb361c55" providerId="LiveId" clId="{33383884-D7DF-482E-B8FC-E0A13F967A64}" dt="2023-10-15T16:09:18.580" v="914" actId="26606"/>
          <ac:spMkLst>
            <pc:docMk/>
            <pc:sldMk cId="1369985141" sldId="288"/>
            <ac:spMk id="13" creationId="{2E17E911-875F-4DE5-8699-99D9F1805A5D}"/>
          </ac:spMkLst>
        </pc:spChg>
        <pc:spChg chg="add del">
          <ac:chgData name="Austin Rocks" userId="337695cbeb361c55" providerId="LiveId" clId="{33383884-D7DF-482E-B8FC-E0A13F967A64}" dt="2023-10-15T16:09:18.580" v="914" actId="26606"/>
          <ac:spMkLst>
            <pc:docMk/>
            <pc:sldMk cId="1369985141" sldId="288"/>
            <ac:spMk id="15" creationId="{CD9FE4EF-C4D8-49A0-B2FF-81D8DB7D8A24}"/>
          </ac:spMkLst>
        </pc:spChg>
        <pc:spChg chg="add del">
          <ac:chgData name="Austin Rocks" userId="337695cbeb361c55" providerId="LiveId" clId="{33383884-D7DF-482E-B8FC-E0A13F967A64}" dt="2023-10-15T16:09:18.580" v="914" actId="26606"/>
          <ac:spMkLst>
            <pc:docMk/>
            <pc:sldMk cId="1369985141" sldId="288"/>
            <ac:spMk id="17" creationId="{4300840D-0A0B-4512-BACA-B439D5B9C57C}"/>
          </ac:spMkLst>
        </pc:spChg>
        <pc:spChg chg="add del">
          <ac:chgData name="Austin Rocks" userId="337695cbeb361c55" providerId="LiveId" clId="{33383884-D7DF-482E-B8FC-E0A13F967A64}" dt="2023-10-15T16:09:18.580" v="914" actId="26606"/>
          <ac:spMkLst>
            <pc:docMk/>
            <pc:sldMk cId="1369985141" sldId="288"/>
            <ac:spMk id="19" creationId="{D2B78728-A580-49A7-84F9-6EF6F583ADE0}"/>
          </ac:spMkLst>
        </pc:spChg>
        <pc:spChg chg="add del">
          <ac:chgData name="Austin Rocks" userId="337695cbeb361c55" providerId="LiveId" clId="{33383884-D7DF-482E-B8FC-E0A13F967A64}" dt="2023-10-15T16:09:18.580" v="914" actId="26606"/>
          <ac:spMkLst>
            <pc:docMk/>
            <pc:sldMk cId="1369985141" sldId="288"/>
            <ac:spMk id="21" creationId="{38FAA1A1-D861-433F-88FA-1E9D6FD31D11}"/>
          </ac:spMkLst>
        </pc:spChg>
        <pc:spChg chg="add del">
          <ac:chgData name="Austin Rocks" userId="337695cbeb361c55" providerId="LiveId" clId="{33383884-D7DF-482E-B8FC-E0A13F967A64}" dt="2023-10-15T16:09:18.580" v="914" actId="26606"/>
          <ac:spMkLst>
            <pc:docMk/>
            <pc:sldMk cId="1369985141" sldId="288"/>
            <ac:spMk id="23" creationId="{8D71EDA1-87BF-4D5D-AB79-F346FD19278A}"/>
          </ac:spMkLst>
        </pc:spChg>
        <pc:spChg chg="add">
          <ac:chgData name="Austin Rocks" userId="337695cbeb361c55" providerId="LiveId" clId="{33383884-D7DF-482E-B8FC-E0A13F967A64}" dt="2023-10-15T16:09:18.580" v="914" actId="26606"/>
          <ac:spMkLst>
            <pc:docMk/>
            <pc:sldMk cId="1369985141" sldId="288"/>
            <ac:spMk id="28" creationId="{12609869-9E80-471B-A487-A53288E0E791}"/>
          </ac:spMkLst>
        </pc:spChg>
        <pc:spChg chg="add">
          <ac:chgData name="Austin Rocks" userId="337695cbeb361c55" providerId="LiveId" clId="{33383884-D7DF-482E-B8FC-E0A13F967A64}" dt="2023-10-15T16:09:18.580" v="914" actId="26606"/>
          <ac:spMkLst>
            <pc:docMk/>
            <pc:sldMk cId="1369985141" sldId="288"/>
            <ac:spMk id="30" creationId="{7004738A-9D34-43E8-97D2-CA0EED4F8BE0}"/>
          </ac:spMkLst>
        </pc:spChg>
        <pc:spChg chg="add">
          <ac:chgData name="Austin Rocks" userId="337695cbeb361c55" providerId="LiveId" clId="{33383884-D7DF-482E-B8FC-E0A13F967A64}" dt="2023-10-15T16:09:18.580" v="914" actId="26606"/>
          <ac:spMkLst>
            <pc:docMk/>
            <pc:sldMk cId="1369985141" sldId="288"/>
            <ac:spMk id="32" creationId="{B8B8D07F-F13E-443E-BA68-2D26672D76B9}"/>
          </ac:spMkLst>
        </pc:spChg>
        <pc:spChg chg="add">
          <ac:chgData name="Austin Rocks" userId="337695cbeb361c55" providerId="LiveId" clId="{33383884-D7DF-482E-B8FC-E0A13F967A64}" dt="2023-10-15T16:09:18.580" v="914" actId="26606"/>
          <ac:spMkLst>
            <pc:docMk/>
            <pc:sldMk cId="1369985141" sldId="288"/>
            <ac:spMk id="34" creationId="{2813A4FA-24A5-41ED-A534-3807D1B2F344}"/>
          </ac:spMkLst>
        </pc:spChg>
        <pc:spChg chg="add">
          <ac:chgData name="Austin Rocks" userId="337695cbeb361c55" providerId="LiveId" clId="{33383884-D7DF-482E-B8FC-E0A13F967A64}" dt="2023-10-15T16:09:18.580" v="914" actId="26606"/>
          <ac:spMkLst>
            <pc:docMk/>
            <pc:sldMk cId="1369985141" sldId="288"/>
            <ac:spMk id="36" creationId="{C3944F27-CA70-4E84-A51A-E6BF89558979}"/>
          </ac:spMkLst>
        </pc:spChg>
        <pc:picChg chg="add mod">
          <ac:chgData name="Austin Rocks" userId="337695cbeb361c55" providerId="LiveId" clId="{33383884-D7DF-482E-B8FC-E0A13F967A64}" dt="2023-10-15T16:09:18.580" v="914" actId="26606"/>
          <ac:picMkLst>
            <pc:docMk/>
            <pc:sldMk cId="1369985141" sldId="288"/>
            <ac:picMk id="9" creationId="{7048791F-8CB8-BC6B-19F7-937FD6939637}"/>
          </ac:picMkLst>
        </pc:picChg>
      </pc:sldChg>
      <pc:sldChg chg="addSp delSp modSp add mod setBg">
        <pc:chgData name="Austin Rocks" userId="337695cbeb361c55" providerId="LiveId" clId="{33383884-D7DF-482E-B8FC-E0A13F967A64}" dt="2023-10-15T18:52:50.672" v="4432" actId="115"/>
        <pc:sldMkLst>
          <pc:docMk/>
          <pc:sldMk cId="2560844125" sldId="289"/>
        </pc:sldMkLst>
        <pc:spChg chg="mod">
          <ac:chgData name="Austin Rocks" userId="337695cbeb361c55" providerId="LiveId" clId="{33383884-D7DF-482E-B8FC-E0A13F967A64}" dt="2023-10-15T16:09:43.904" v="917" actId="26606"/>
          <ac:spMkLst>
            <pc:docMk/>
            <pc:sldMk cId="2560844125" sldId="289"/>
            <ac:spMk id="2" creationId="{12570DED-E942-4274-A5C5-61D0403EDC64}"/>
          </ac:spMkLst>
        </pc:spChg>
        <pc:spChg chg="mod">
          <ac:chgData name="Austin Rocks" userId="337695cbeb361c55" providerId="LiveId" clId="{33383884-D7DF-482E-B8FC-E0A13F967A64}" dt="2023-10-15T16:09:43.904" v="917" actId="26606"/>
          <ac:spMkLst>
            <pc:docMk/>
            <pc:sldMk cId="2560844125" sldId="289"/>
            <ac:spMk id="3" creationId="{C416D024-528C-413B-8A20-1DA60A306CD2}"/>
          </ac:spMkLst>
        </pc:spChg>
        <pc:spChg chg="add del mod">
          <ac:chgData name="Austin Rocks" userId="337695cbeb361c55" providerId="LiveId" clId="{33383884-D7DF-482E-B8FC-E0A13F967A64}" dt="2023-10-15T16:09:33.217" v="916" actId="21"/>
          <ac:spMkLst>
            <pc:docMk/>
            <pc:sldMk cId="2560844125" sldId="289"/>
            <ac:spMk id="5" creationId="{08F96A78-E144-1543-2BCD-B0FCB9659CBE}"/>
          </ac:spMkLst>
        </pc:spChg>
        <pc:spChg chg="mod ord">
          <ac:chgData name="Austin Rocks" userId="337695cbeb361c55" providerId="LiveId" clId="{33383884-D7DF-482E-B8FC-E0A13F967A64}" dt="2023-10-15T18:52:50.672" v="4432" actId="115"/>
          <ac:spMkLst>
            <pc:docMk/>
            <pc:sldMk cId="2560844125" sldId="289"/>
            <ac:spMk id="7" creationId="{FADDAB32-E602-42AB-85E5-81A683738955}"/>
          </ac:spMkLst>
        </pc:spChg>
        <pc:spChg chg="add">
          <ac:chgData name="Austin Rocks" userId="337695cbeb361c55" providerId="LiveId" clId="{33383884-D7DF-482E-B8FC-E0A13F967A64}" dt="2023-10-15T16:09:43.904" v="917" actId="26606"/>
          <ac:spMkLst>
            <pc:docMk/>
            <pc:sldMk cId="2560844125" sldId="289"/>
            <ac:spMk id="14" creationId="{12609869-9E80-471B-A487-A53288E0E791}"/>
          </ac:spMkLst>
        </pc:spChg>
        <pc:spChg chg="add">
          <ac:chgData name="Austin Rocks" userId="337695cbeb361c55" providerId="LiveId" clId="{33383884-D7DF-482E-B8FC-E0A13F967A64}" dt="2023-10-15T16:09:43.904" v="917" actId="26606"/>
          <ac:spMkLst>
            <pc:docMk/>
            <pc:sldMk cId="2560844125" sldId="289"/>
            <ac:spMk id="16" creationId="{7004738A-9D34-43E8-97D2-CA0EED4F8BE0}"/>
          </ac:spMkLst>
        </pc:spChg>
        <pc:spChg chg="add">
          <ac:chgData name="Austin Rocks" userId="337695cbeb361c55" providerId="LiveId" clId="{33383884-D7DF-482E-B8FC-E0A13F967A64}" dt="2023-10-15T16:09:43.904" v="917" actId="26606"/>
          <ac:spMkLst>
            <pc:docMk/>
            <pc:sldMk cId="2560844125" sldId="289"/>
            <ac:spMk id="18" creationId="{B8B8D07F-F13E-443E-BA68-2D26672D76B9}"/>
          </ac:spMkLst>
        </pc:spChg>
        <pc:spChg chg="add">
          <ac:chgData name="Austin Rocks" userId="337695cbeb361c55" providerId="LiveId" clId="{33383884-D7DF-482E-B8FC-E0A13F967A64}" dt="2023-10-15T16:09:43.904" v="917" actId="26606"/>
          <ac:spMkLst>
            <pc:docMk/>
            <pc:sldMk cId="2560844125" sldId="289"/>
            <ac:spMk id="20" creationId="{2813A4FA-24A5-41ED-A534-3807D1B2F344}"/>
          </ac:spMkLst>
        </pc:spChg>
        <pc:spChg chg="add">
          <ac:chgData name="Austin Rocks" userId="337695cbeb361c55" providerId="LiveId" clId="{33383884-D7DF-482E-B8FC-E0A13F967A64}" dt="2023-10-15T16:09:43.904" v="917" actId="26606"/>
          <ac:spMkLst>
            <pc:docMk/>
            <pc:sldMk cId="2560844125" sldId="289"/>
            <ac:spMk id="22" creationId="{C3944F27-CA70-4E84-A51A-E6BF89558979}"/>
          </ac:spMkLst>
        </pc:spChg>
        <pc:picChg chg="add">
          <ac:chgData name="Austin Rocks" userId="337695cbeb361c55" providerId="LiveId" clId="{33383884-D7DF-482E-B8FC-E0A13F967A64}" dt="2023-10-15T16:09:43.904" v="917" actId="26606"/>
          <ac:picMkLst>
            <pc:docMk/>
            <pc:sldMk cId="2560844125" sldId="289"/>
            <ac:picMk id="11" creationId="{19063000-1BBD-2B8E-D5CB-D546CE989F4F}"/>
          </ac:picMkLst>
        </pc:picChg>
      </pc:sldChg>
      <pc:sldChg chg="addSp delSp modSp add mod setBg">
        <pc:chgData name="Austin Rocks" userId="337695cbeb361c55" providerId="LiveId" clId="{33383884-D7DF-482E-B8FC-E0A13F967A64}" dt="2023-10-15T16:58:40.474" v="1985" actId="1076"/>
        <pc:sldMkLst>
          <pc:docMk/>
          <pc:sldMk cId="3211628996" sldId="290"/>
        </pc:sldMkLst>
        <pc:spChg chg="mod">
          <ac:chgData name="Austin Rocks" userId="337695cbeb361c55" providerId="LiveId" clId="{33383884-D7DF-482E-B8FC-E0A13F967A64}" dt="2023-10-15T16:58:16.667" v="1977" actId="1076"/>
          <ac:spMkLst>
            <pc:docMk/>
            <pc:sldMk cId="3211628996" sldId="290"/>
            <ac:spMk id="2" creationId="{07C8198B-61B4-490F-AA97-99CFA2CF3622}"/>
          </ac:spMkLst>
        </pc:spChg>
        <pc:spChg chg="del mod">
          <ac:chgData name="Austin Rocks" userId="337695cbeb361c55" providerId="LiveId" clId="{33383884-D7DF-482E-B8FC-E0A13F967A64}" dt="2023-10-15T16:10:40.226" v="935" actId="478"/>
          <ac:spMkLst>
            <pc:docMk/>
            <pc:sldMk cId="3211628996" sldId="290"/>
            <ac:spMk id="3" creationId="{96B87C98-6E1F-4B38-91BE-8941A7E9C93B}"/>
          </ac:spMkLst>
        </pc:spChg>
        <pc:spChg chg="mod">
          <ac:chgData name="Austin Rocks" userId="337695cbeb361c55" providerId="LiveId" clId="{33383884-D7DF-482E-B8FC-E0A13F967A64}" dt="2023-10-15T16:10:33.764" v="933" actId="26606"/>
          <ac:spMkLst>
            <pc:docMk/>
            <pc:sldMk cId="3211628996" sldId="290"/>
            <ac:spMk id="4" creationId="{C7DF8475-88A6-453F-B322-1D6C6CE7D984}"/>
          </ac:spMkLst>
        </pc:spChg>
        <pc:spChg chg="add del">
          <ac:chgData name="Austin Rocks" userId="337695cbeb361c55" providerId="LiveId" clId="{33383884-D7DF-482E-B8FC-E0A13F967A64}" dt="2023-10-15T16:10:33.759" v="932" actId="26606"/>
          <ac:spMkLst>
            <pc:docMk/>
            <pc:sldMk cId="3211628996" sldId="290"/>
            <ac:spMk id="9" creationId="{A93898FF-D987-4B0E-BFB4-85F5EB356D4D}"/>
          </ac:spMkLst>
        </pc:spChg>
        <pc:spChg chg="add del">
          <ac:chgData name="Austin Rocks" userId="337695cbeb361c55" providerId="LiveId" clId="{33383884-D7DF-482E-B8FC-E0A13F967A64}" dt="2023-10-15T16:10:33.759" v="932" actId="26606"/>
          <ac:spMkLst>
            <pc:docMk/>
            <pc:sldMk cId="3211628996" sldId="290"/>
            <ac:spMk id="11" creationId="{FEB84055-029C-4E86-8844-D05D96C024BC}"/>
          </ac:spMkLst>
        </pc:spChg>
        <pc:spChg chg="add del">
          <ac:chgData name="Austin Rocks" userId="337695cbeb361c55" providerId="LiveId" clId="{33383884-D7DF-482E-B8FC-E0A13F967A64}" dt="2023-10-15T16:10:33.759" v="932" actId="26606"/>
          <ac:spMkLst>
            <pc:docMk/>
            <pc:sldMk cId="3211628996" sldId="290"/>
            <ac:spMk id="15" creationId="{799037F2-4CAF-446B-90DB-1480B247AA69}"/>
          </ac:spMkLst>
        </pc:spChg>
        <pc:spChg chg="add del">
          <ac:chgData name="Austin Rocks" userId="337695cbeb361c55" providerId="LiveId" clId="{33383884-D7DF-482E-B8FC-E0A13F967A64}" dt="2023-10-15T16:10:33.759" v="932" actId="26606"/>
          <ac:spMkLst>
            <pc:docMk/>
            <pc:sldMk cId="3211628996" sldId="290"/>
            <ac:spMk id="17" creationId="{7128589C-AF3D-49CF-BD92-C1D1D2F5387F}"/>
          </ac:spMkLst>
        </pc:spChg>
        <pc:spChg chg="add">
          <ac:chgData name="Austin Rocks" userId="337695cbeb361c55" providerId="LiveId" clId="{33383884-D7DF-482E-B8FC-E0A13F967A64}" dt="2023-10-15T16:10:33.764" v="933" actId="26606"/>
          <ac:spMkLst>
            <pc:docMk/>
            <pc:sldMk cId="3211628996" sldId="290"/>
            <ac:spMk id="19" creationId="{570DF94D-F28F-435E-AD56-C40FC99AFAA1}"/>
          </ac:spMkLst>
        </pc:spChg>
        <pc:spChg chg="add">
          <ac:chgData name="Austin Rocks" userId="337695cbeb361c55" providerId="LiveId" clId="{33383884-D7DF-482E-B8FC-E0A13F967A64}" dt="2023-10-15T16:10:33.764" v="933" actId="26606"/>
          <ac:spMkLst>
            <pc:docMk/>
            <pc:sldMk cId="3211628996" sldId="290"/>
            <ac:spMk id="20" creationId="{56D63398-EEE4-4E6A-BEF3-E92924A2821E}"/>
          </ac:spMkLst>
        </pc:spChg>
        <pc:spChg chg="add">
          <ac:chgData name="Austin Rocks" userId="337695cbeb361c55" providerId="LiveId" clId="{33383884-D7DF-482E-B8FC-E0A13F967A64}" dt="2023-10-15T16:10:33.764" v="933" actId="26606"/>
          <ac:spMkLst>
            <pc:docMk/>
            <pc:sldMk cId="3211628996" sldId="290"/>
            <ac:spMk id="21" creationId="{84F952EE-9AAE-4D81-BF98-35DF71334053}"/>
          </ac:spMkLst>
        </pc:spChg>
        <pc:spChg chg="add">
          <ac:chgData name="Austin Rocks" userId="337695cbeb361c55" providerId="LiveId" clId="{33383884-D7DF-482E-B8FC-E0A13F967A64}" dt="2023-10-15T16:10:33.764" v="933" actId="26606"/>
          <ac:spMkLst>
            <pc:docMk/>
            <pc:sldMk cId="3211628996" sldId="290"/>
            <ac:spMk id="22" creationId="{5CEAD642-85CF-4750-8432-7C80C901F001}"/>
          </ac:spMkLst>
        </pc:spChg>
        <pc:spChg chg="add">
          <ac:chgData name="Austin Rocks" userId="337695cbeb361c55" providerId="LiveId" clId="{33383884-D7DF-482E-B8FC-E0A13F967A64}" dt="2023-10-15T16:10:33.764" v="933" actId="26606"/>
          <ac:spMkLst>
            <pc:docMk/>
            <pc:sldMk cId="3211628996" sldId="290"/>
            <ac:spMk id="23" creationId="{C6804B24-17AC-406D-9636-1332F5DF9AE7}"/>
          </ac:spMkLst>
        </pc:spChg>
        <pc:spChg chg="add">
          <ac:chgData name="Austin Rocks" userId="337695cbeb361c55" providerId="LiveId" clId="{33383884-D7DF-482E-B8FC-E0A13F967A64}" dt="2023-10-15T16:10:33.764" v="933" actId="26606"/>
          <ac:spMkLst>
            <pc:docMk/>
            <pc:sldMk cId="3211628996" sldId="290"/>
            <ac:spMk id="24" creationId="{730D8B3B-9B80-4025-B934-26DC7D7CD231}"/>
          </ac:spMkLst>
        </pc:spChg>
        <pc:spChg chg="add">
          <ac:chgData name="Austin Rocks" userId="337695cbeb361c55" providerId="LiveId" clId="{33383884-D7DF-482E-B8FC-E0A13F967A64}" dt="2023-10-15T16:10:33.764" v="933" actId="26606"/>
          <ac:spMkLst>
            <pc:docMk/>
            <pc:sldMk cId="3211628996" sldId="290"/>
            <ac:spMk id="25" creationId="{B5A1B09C-1565-46F8-B70F-621C5EB48A09}"/>
          </ac:spMkLst>
        </pc:spChg>
        <pc:picChg chg="add mod modCrop">
          <ac:chgData name="Austin Rocks" userId="337695cbeb361c55" providerId="LiveId" clId="{33383884-D7DF-482E-B8FC-E0A13F967A64}" dt="2023-10-15T16:58:40.474" v="1985" actId="1076"/>
          <ac:picMkLst>
            <pc:docMk/>
            <pc:sldMk cId="3211628996" sldId="290"/>
            <ac:picMk id="6" creationId="{99188D57-B480-FC02-2431-87A831217A77}"/>
          </ac:picMkLst>
        </pc:picChg>
        <pc:picChg chg="add del">
          <ac:chgData name="Austin Rocks" userId="337695cbeb361c55" providerId="LiveId" clId="{33383884-D7DF-482E-B8FC-E0A13F967A64}" dt="2023-10-15T16:10:33.759" v="932" actId="26606"/>
          <ac:picMkLst>
            <pc:docMk/>
            <pc:sldMk cId="3211628996" sldId="290"/>
            <ac:picMk id="13" creationId="{8A2842C0-6210-4FDB-B1FF-C14C927377FB}"/>
          </ac:picMkLst>
        </pc:picChg>
      </pc:sldChg>
      <pc:sldChg chg="add del">
        <pc:chgData name="Austin Rocks" userId="337695cbeb361c55" providerId="LiveId" clId="{33383884-D7DF-482E-B8FC-E0A13F967A64}" dt="2023-10-15T15:15:45.316" v="44" actId="2696"/>
        <pc:sldMkLst>
          <pc:docMk/>
          <pc:sldMk cId="2666727575" sldId="291"/>
        </pc:sldMkLst>
      </pc:sldChg>
      <pc:sldChg chg="addSp modSp add mod setBg">
        <pc:chgData name="Austin Rocks" userId="337695cbeb361c55" providerId="LiveId" clId="{33383884-D7DF-482E-B8FC-E0A13F967A64}" dt="2023-10-15T17:51:34.078" v="3178" actId="1076"/>
        <pc:sldMkLst>
          <pc:docMk/>
          <pc:sldMk cId="664987725" sldId="292"/>
        </pc:sldMkLst>
        <pc:spChg chg="mod">
          <ac:chgData name="Austin Rocks" userId="337695cbeb361c55" providerId="LiveId" clId="{33383884-D7DF-482E-B8FC-E0A13F967A64}" dt="2023-10-15T17:51:22.332" v="3173" actId="1076"/>
          <ac:spMkLst>
            <pc:docMk/>
            <pc:sldMk cId="664987725" sldId="292"/>
            <ac:spMk id="2" creationId="{12570DED-E942-4274-A5C5-61D0403EDC64}"/>
          </ac:spMkLst>
        </pc:spChg>
        <pc:spChg chg="mod">
          <ac:chgData name="Austin Rocks" userId="337695cbeb361c55" providerId="LiveId" clId="{33383884-D7DF-482E-B8FC-E0A13F967A64}" dt="2023-10-15T16:11:01.773" v="938" actId="26606"/>
          <ac:spMkLst>
            <pc:docMk/>
            <pc:sldMk cId="664987725" sldId="292"/>
            <ac:spMk id="4" creationId="{71BEA857-0457-4B73-8BDF-7B0901A1B214}"/>
          </ac:spMkLst>
        </pc:spChg>
        <pc:spChg chg="mod ord">
          <ac:chgData name="Austin Rocks" userId="337695cbeb361c55" providerId="LiveId" clId="{33383884-D7DF-482E-B8FC-E0A13F967A64}" dt="2023-10-15T17:51:24.948" v="3174" actId="1076"/>
          <ac:spMkLst>
            <pc:docMk/>
            <pc:sldMk cId="664987725" sldId="292"/>
            <ac:spMk id="7" creationId="{FADDAB32-E602-42AB-85E5-81A683738955}"/>
          </ac:spMkLst>
        </pc:spChg>
        <pc:spChg chg="add">
          <ac:chgData name="Austin Rocks" userId="337695cbeb361c55" providerId="LiveId" clId="{33383884-D7DF-482E-B8FC-E0A13F967A64}" dt="2023-10-15T16:11:01.773" v="938" actId="26606"/>
          <ac:spMkLst>
            <pc:docMk/>
            <pc:sldMk cId="664987725" sldId="292"/>
            <ac:spMk id="1035" creationId="{979E27D9-03C7-44E2-9FF8-15D0C8506AF7}"/>
          </ac:spMkLst>
        </pc:spChg>
        <pc:spChg chg="add">
          <ac:chgData name="Austin Rocks" userId="337695cbeb361c55" providerId="LiveId" clId="{33383884-D7DF-482E-B8FC-E0A13F967A64}" dt="2023-10-15T16:11:01.773" v="938" actId="26606"/>
          <ac:spMkLst>
            <pc:docMk/>
            <pc:sldMk cId="664987725" sldId="292"/>
            <ac:spMk id="1037" creationId="{EEBF1590-3B36-48EE-A89D-3B6F3CB256AB}"/>
          </ac:spMkLst>
        </pc:spChg>
        <pc:spChg chg="add">
          <ac:chgData name="Austin Rocks" userId="337695cbeb361c55" providerId="LiveId" clId="{33383884-D7DF-482E-B8FC-E0A13F967A64}" dt="2023-10-15T16:11:01.773" v="938" actId="26606"/>
          <ac:spMkLst>
            <pc:docMk/>
            <pc:sldMk cId="664987725" sldId="292"/>
            <ac:spMk id="1039" creationId="{AC8F6C8C-AB5A-4548-942D-E3FD40ACBC49}"/>
          </ac:spMkLst>
        </pc:spChg>
        <pc:picChg chg="mod">
          <ac:chgData name="Austin Rocks" userId="337695cbeb361c55" providerId="LiveId" clId="{33383884-D7DF-482E-B8FC-E0A13F967A64}" dt="2023-10-15T17:51:34.078" v="3178" actId="1076"/>
          <ac:picMkLst>
            <pc:docMk/>
            <pc:sldMk cId="664987725" sldId="292"/>
            <ac:picMk id="1030" creationId="{538D9FC4-5274-F881-D69B-4B39DEB5B73F}"/>
          </ac:picMkLst>
        </pc:picChg>
      </pc:sldChg>
      <pc:sldChg chg="addSp delSp modSp add mod setBg">
        <pc:chgData name="Austin Rocks" userId="337695cbeb361c55" providerId="LiveId" clId="{33383884-D7DF-482E-B8FC-E0A13F967A64}" dt="2023-10-15T16:59:53.796" v="1999" actId="20577"/>
        <pc:sldMkLst>
          <pc:docMk/>
          <pc:sldMk cId="2819344790" sldId="293"/>
        </pc:sldMkLst>
        <pc:spChg chg="mod">
          <ac:chgData name="Austin Rocks" userId="337695cbeb361c55" providerId="LiveId" clId="{33383884-D7DF-482E-B8FC-E0A13F967A64}" dt="2023-10-15T16:59:22.705" v="1987" actId="20577"/>
          <ac:spMkLst>
            <pc:docMk/>
            <pc:sldMk cId="2819344790" sldId="293"/>
            <ac:spMk id="2" creationId="{010035A6-78B3-40AC-9630-CF36D03014DC}"/>
          </ac:spMkLst>
        </pc:spChg>
        <pc:spChg chg="mod">
          <ac:chgData name="Austin Rocks" userId="337695cbeb361c55" providerId="LiveId" clId="{33383884-D7DF-482E-B8FC-E0A13F967A64}" dt="2023-10-15T16:11:35.167" v="945" actId="26606"/>
          <ac:spMkLst>
            <pc:docMk/>
            <pc:sldMk cId="2819344790" sldId="293"/>
            <ac:spMk id="3" creationId="{FD2DA187-031D-4686-8BB5-E209B1ACEFDC}"/>
          </ac:spMkLst>
        </pc:spChg>
        <pc:spChg chg="mod ord">
          <ac:chgData name="Austin Rocks" userId="337695cbeb361c55" providerId="LiveId" clId="{33383884-D7DF-482E-B8FC-E0A13F967A64}" dt="2023-10-15T16:59:53.796" v="1999" actId="20577"/>
          <ac:spMkLst>
            <pc:docMk/>
            <pc:sldMk cId="2819344790" sldId="293"/>
            <ac:spMk id="4" creationId="{CC77FF2E-83E9-477A-B7A4-F7D771078738}"/>
          </ac:spMkLst>
        </pc:spChg>
        <pc:spChg chg="add del">
          <ac:chgData name="Austin Rocks" userId="337695cbeb361c55" providerId="LiveId" clId="{33383884-D7DF-482E-B8FC-E0A13F967A64}" dt="2023-10-15T16:11:35.162" v="944" actId="26606"/>
          <ac:spMkLst>
            <pc:docMk/>
            <pc:sldMk cId="2819344790" sldId="293"/>
            <ac:spMk id="12" creationId="{2E17E911-875F-4DE5-8699-99D9F1805A5D}"/>
          </ac:spMkLst>
        </pc:spChg>
        <pc:spChg chg="add del">
          <ac:chgData name="Austin Rocks" userId="337695cbeb361c55" providerId="LiveId" clId="{33383884-D7DF-482E-B8FC-E0A13F967A64}" dt="2023-10-15T16:11:35.162" v="944" actId="26606"/>
          <ac:spMkLst>
            <pc:docMk/>
            <pc:sldMk cId="2819344790" sldId="293"/>
            <ac:spMk id="14" creationId="{CD9FE4EF-C4D8-49A0-B2FF-81D8DB7D8A24}"/>
          </ac:spMkLst>
        </pc:spChg>
        <pc:spChg chg="add del">
          <ac:chgData name="Austin Rocks" userId="337695cbeb361c55" providerId="LiveId" clId="{33383884-D7DF-482E-B8FC-E0A13F967A64}" dt="2023-10-15T16:11:35.162" v="944" actId="26606"/>
          <ac:spMkLst>
            <pc:docMk/>
            <pc:sldMk cId="2819344790" sldId="293"/>
            <ac:spMk id="16" creationId="{4300840D-0A0B-4512-BACA-B439D5B9C57C}"/>
          </ac:spMkLst>
        </pc:spChg>
        <pc:spChg chg="add del">
          <ac:chgData name="Austin Rocks" userId="337695cbeb361c55" providerId="LiveId" clId="{33383884-D7DF-482E-B8FC-E0A13F967A64}" dt="2023-10-15T16:11:35.162" v="944" actId="26606"/>
          <ac:spMkLst>
            <pc:docMk/>
            <pc:sldMk cId="2819344790" sldId="293"/>
            <ac:spMk id="18" creationId="{D2B78728-A580-49A7-84F9-6EF6F583ADE0}"/>
          </ac:spMkLst>
        </pc:spChg>
        <pc:spChg chg="add del">
          <ac:chgData name="Austin Rocks" userId="337695cbeb361c55" providerId="LiveId" clId="{33383884-D7DF-482E-B8FC-E0A13F967A64}" dt="2023-10-15T16:11:35.162" v="944" actId="26606"/>
          <ac:spMkLst>
            <pc:docMk/>
            <pc:sldMk cId="2819344790" sldId="293"/>
            <ac:spMk id="20" creationId="{38FAA1A1-D861-433F-88FA-1E9D6FD31D11}"/>
          </ac:spMkLst>
        </pc:spChg>
        <pc:spChg chg="add del">
          <ac:chgData name="Austin Rocks" userId="337695cbeb361c55" providerId="LiveId" clId="{33383884-D7DF-482E-B8FC-E0A13F967A64}" dt="2023-10-15T16:11:35.162" v="944" actId="26606"/>
          <ac:spMkLst>
            <pc:docMk/>
            <pc:sldMk cId="2819344790" sldId="293"/>
            <ac:spMk id="22" creationId="{8D71EDA1-87BF-4D5D-AB79-F346FD19278A}"/>
          </ac:spMkLst>
        </pc:spChg>
        <pc:spChg chg="add">
          <ac:chgData name="Austin Rocks" userId="337695cbeb361c55" providerId="LiveId" clId="{33383884-D7DF-482E-B8FC-E0A13F967A64}" dt="2023-10-15T16:11:35.167" v="945" actId="26606"/>
          <ac:spMkLst>
            <pc:docMk/>
            <pc:sldMk cId="2819344790" sldId="293"/>
            <ac:spMk id="24" creationId="{979E27D9-03C7-44E2-9FF8-15D0C8506AF7}"/>
          </ac:spMkLst>
        </pc:spChg>
        <pc:spChg chg="add">
          <ac:chgData name="Austin Rocks" userId="337695cbeb361c55" providerId="LiveId" clId="{33383884-D7DF-482E-B8FC-E0A13F967A64}" dt="2023-10-15T16:11:35.167" v="945" actId="26606"/>
          <ac:spMkLst>
            <pc:docMk/>
            <pc:sldMk cId="2819344790" sldId="293"/>
            <ac:spMk id="25" creationId="{EEBF1590-3B36-48EE-A89D-3B6F3CB256AB}"/>
          </ac:spMkLst>
        </pc:spChg>
        <pc:spChg chg="add">
          <ac:chgData name="Austin Rocks" userId="337695cbeb361c55" providerId="LiveId" clId="{33383884-D7DF-482E-B8FC-E0A13F967A64}" dt="2023-10-15T16:11:35.167" v="945" actId="26606"/>
          <ac:spMkLst>
            <pc:docMk/>
            <pc:sldMk cId="2819344790" sldId="293"/>
            <ac:spMk id="26" creationId="{AC8F6C8C-AB5A-4548-942D-E3FD40ACBC49}"/>
          </ac:spMkLst>
        </pc:spChg>
        <pc:picChg chg="mod">
          <ac:chgData name="Austin Rocks" userId="337695cbeb361c55" providerId="LiveId" clId="{33383884-D7DF-482E-B8FC-E0A13F967A64}" dt="2023-10-15T16:11:35.167" v="945" actId="26606"/>
          <ac:picMkLst>
            <pc:docMk/>
            <pc:sldMk cId="2819344790" sldId="293"/>
            <ac:picMk id="7" creationId="{3862BE64-9608-777A-177E-93603B96C27C}"/>
          </ac:picMkLst>
        </pc:picChg>
      </pc:sldChg>
      <pc:sldChg chg="add del">
        <pc:chgData name="Austin Rocks" userId="337695cbeb361c55" providerId="LiveId" clId="{33383884-D7DF-482E-B8FC-E0A13F967A64}" dt="2023-10-15T16:13:20.873" v="959" actId="47"/>
        <pc:sldMkLst>
          <pc:docMk/>
          <pc:sldMk cId="2526910092" sldId="294"/>
        </pc:sldMkLst>
      </pc:sldChg>
      <pc:sldChg chg="addSp modSp add mod setBg">
        <pc:chgData name="Austin Rocks" userId="337695cbeb361c55" providerId="LiveId" clId="{33383884-D7DF-482E-B8FC-E0A13F967A64}" dt="2023-10-15T16:13:26.386" v="960" actId="26606"/>
        <pc:sldMkLst>
          <pc:docMk/>
          <pc:sldMk cId="949369750" sldId="295"/>
        </pc:sldMkLst>
        <pc:spChg chg="mod">
          <ac:chgData name="Austin Rocks" userId="337695cbeb361c55" providerId="LiveId" clId="{33383884-D7DF-482E-B8FC-E0A13F967A64}" dt="2023-10-15T16:13:26.386" v="960" actId="26606"/>
          <ac:spMkLst>
            <pc:docMk/>
            <pc:sldMk cId="949369750" sldId="295"/>
            <ac:spMk id="2" creationId="{12570DED-E942-4274-A5C5-61D0403EDC64}"/>
          </ac:spMkLst>
        </pc:spChg>
        <pc:spChg chg="mod">
          <ac:chgData name="Austin Rocks" userId="337695cbeb361c55" providerId="LiveId" clId="{33383884-D7DF-482E-B8FC-E0A13F967A64}" dt="2023-10-15T16:13:26.386" v="960" actId="26606"/>
          <ac:spMkLst>
            <pc:docMk/>
            <pc:sldMk cId="949369750" sldId="295"/>
            <ac:spMk id="4" creationId="{BA622D9E-95CC-4D38-AD7A-6F7BACFD3841}"/>
          </ac:spMkLst>
        </pc:spChg>
        <pc:spChg chg="add">
          <ac:chgData name="Austin Rocks" userId="337695cbeb361c55" providerId="LiveId" clId="{33383884-D7DF-482E-B8FC-E0A13F967A64}" dt="2023-10-15T16:13:26.386" v="960" actId="26606"/>
          <ac:spMkLst>
            <pc:docMk/>
            <pc:sldMk cId="949369750" sldId="295"/>
            <ac:spMk id="9" creationId="{A8384FB5-9ADC-4DDC-881B-597D56F5B15D}"/>
          </ac:spMkLst>
        </pc:spChg>
        <pc:spChg chg="add">
          <ac:chgData name="Austin Rocks" userId="337695cbeb361c55" providerId="LiveId" clId="{33383884-D7DF-482E-B8FC-E0A13F967A64}" dt="2023-10-15T16:13:26.386" v="960" actId="26606"/>
          <ac:spMkLst>
            <pc:docMk/>
            <pc:sldMk cId="949369750" sldId="295"/>
            <ac:spMk id="11" creationId="{91E5A9A7-95C6-4F4F-B00E-C82E07FE62EF}"/>
          </ac:spMkLst>
        </pc:spChg>
        <pc:spChg chg="add">
          <ac:chgData name="Austin Rocks" userId="337695cbeb361c55" providerId="LiveId" clId="{33383884-D7DF-482E-B8FC-E0A13F967A64}" dt="2023-10-15T16:13:26.386" v="960" actId="26606"/>
          <ac:spMkLst>
            <pc:docMk/>
            <pc:sldMk cId="949369750" sldId="295"/>
            <ac:spMk id="13" creationId="{D07DD2DE-F619-49DD-B5E7-03A290FF4ED1}"/>
          </ac:spMkLst>
        </pc:spChg>
        <pc:spChg chg="add">
          <ac:chgData name="Austin Rocks" userId="337695cbeb361c55" providerId="LiveId" clId="{33383884-D7DF-482E-B8FC-E0A13F967A64}" dt="2023-10-15T16:13:26.386" v="960" actId="26606"/>
          <ac:spMkLst>
            <pc:docMk/>
            <pc:sldMk cId="949369750" sldId="295"/>
            <ac:spMk id="15" creationId="{85149191-5F60-4A28-AAFF-039F96B0F3EC}"/>
          </ac:spMkLst>
        </pc:spChg>
        <pc:spChg chg="add">
          <ac:chgData name="Austin Rocks" userId="337695cbeb361c55" providerId="LiveId" clId="{33383884-D7DF-482E-B8FC-E0A13F967A64}" dt="2023-10-15T16:13:26.386" v="960" actId="26606"/>
          <ac:spMkLst>
            <pc:docMk/>
            <pc:sldMk cId="949369750" sldId="295"/>
            <ac:spMk id="17" creationId="{F8260ED5-17F7-4158-B241-D51DD4CF1B7E}"/>
          </ac:spMkLst>
        </pc:spChg>
        <pc:graphicFrameChg chg="add mod ord">
          <ac:chgData name="Austin Rocks" userId="337695cbeb361c55" providerId="LiveId" clId="{33383884-D7DF-482E-B8FC-E0A13F967A64}" dt="2023-10-15T16:13:26.386" v="960" actId="26606"/>
          <ac:graphicFrameMkLst>
            <pc:docMk/>
            <pc:sldMk cId="949369750" sldId="295"/>
            <ac:graphicFrameMk id="3" creationId="{12485790-4EDB-4F67-A6C6-7BDF61C0CAFB}"/>
          </ac:graphicFrameMkLst>
        </pc:graphicFrameChg>
      </pc:sldChg>
      <pc:sldChg chg="addSp delSp modSp add mod setBg">
        <pc:chgData name="Austin Rocks" userId="337695cbeb361c55" providerId="LiveId" clId="{33383884-D7DF-482E-B8FC-E0A13F967A64}" dt="2023-10-15T18:51:23.092" v="4425" actId="5793"/>
        <pc:sldMkLst>
          <pc:docMk/>
          <pc:sldMk cId="889664728" sldId="296"/>
        </pc:sldMkLst>
        <pc:spChg chg="mod">
          <ac:chgData name="Austin Rocks" userId="337695cbeb361c55" providerId="LiveId" clId="{33383884-D7DF-482E-B8FC-E0A13F967A64}" dt="2023-10-15T17:59:25.538" v="3231" actId="122"/>
          <ac:spMkLst>
            <pc:docMk/>
            <pc:sldMk cId="889664728" sldId="296"/>
            <ac:spMk id="2" creationId="{12570DED-E942-4274-A5C5-61D0403EDC64}"/>
          </ac:spMkLst>
        </pc:spChg>
        <pc:spChg chg="mod">
          <ac:chgData name="Austin Rocks" userId="337695cbeb361c55" providerId="LiveId" clId="{33383884-D7DF-482E-B8FC-E0A13F967A64}" dt="2023-10-15T16:13:31.547" v="961" actId="26606"/>
          <ac:spMkLst>
            <pc:docMk/>
            <pc:sldMk cId="889664728" sldId="296"/>
            <ac:spMk id="3" creationId="{B28F2BFF-A5AC-42C7-902C-7CD6C3D9854A}"/>
          </ac:spMkLst>
        </pc:spChg>
        <pc:spChg chg="add del">
          <ac:chgData name="Austin Rocks" userId="337695cbeb361c55" providerId="LiveId" clId="{33383884-D7DF-482E-B8FC-E0A13F967A64}" dt="2023-10-15T15:29:21.288" v="281" actId="22"/>
          <ac:spMkLst>
            <pc:docMk/>
            <pc:sldMk cId="889664728" sldId="296"/>
            <ac:spMk id="5" creationId="{861D690C-B4EA-0E00-72CD-ED31BF5869FC}"/>
          </ac:spMkLst>
        </pc:spChg>
        <pc:spChg chg="mod ord">
          <ac:chgData name="Austin Rocks" userId="337695cbeb361c55" providerId="LiveId" clId="{33383884-D7DF-482E-B8FC-E0A13F967A64}" dt="2023-10-15T18:51:23.092" v="4425" actId="5793"/>
          <ac:spMkLst>
            <pc:docMk/>
            <pc:sldMk cId="889664728" sldId="296"/>
            <ac:spMk id="7" creationId="{FADDAB32-E602-42AB-85E5-81A683738955}"/>
          </ac:spMkLst>
        </pc:spChg>
        <pc:spChg chg="add">
          <ac:chgData name="Austin Rocks" userId="337695cbeb361c55" providerId="LiveId" clId="{33383884-D7DF-482E-B8FC-E0A13F967A64}" dt="2023-10-15T16:13:31.547" v="961" actId="26606"/>
          <ac:spMkLst>
            <pc:docMk/>
            <pc:sldMk cId="889664728" sldId="296"/>
            <ac:spMk id="12" creationId="{1B15ED52-F352-441B-82BF-E0EA34836D08}"/>
          </ac:spMkLst>
        </pc:spChg>
        <pc:spChg chg="add">
          <ac:chgData name="Austin Rocks" userId="337695cbeb361c55" providerId="LiveId" clId="{33383884-D7DF-482E-B8FC-E0A13F967A64}" dt="2023-10-15T16:13:31.547" v="961" actId="26606"/>
          <ac:spMkLst>
            <pc:docMk/>
            <pc:sldMk cId="889664728" sldId="296"/>
            <ac:spMk id="14" creationId="{3B2E3793-BFE6-45A2-9B7B-E18844431C99}"/>
          </ac:spMkLst>
        </pc:spChg>
        <pc:spChg chg="add">
          <ac:chgData name="Austin Rocks" userId="337695cbeb361c55" providerId="LiveId" clId="{33383884-D7DF-482E-B8FC-E0A13F967A64}" dt="2023-10-15T16:13:31.547" v="961" actId="26606"/>
          <ac:spMkLst>
            <pc:docMk/>
            <pc:sldMk cId="889664728" sldId="296"/>
            <ac:spMk id="16" creationId="{BC4C4868-CB8F-4AF9-9CDB-8108F2C19B67}"/>
          </ac:spMkLst>
        </pc:spChg>
        <pc:spChg chg="add">
          <ac:chgData name="Austin Rocks" userId="337695cbeb361c55" providerId="LiveId" clId="{33383884-D7DF-482E-B8FC-E0A13F967A64}" dt="2023-10-15T16:13:31.547" v="961" actId="26606"/>
          <ac:spMkLst>
            <pc:docMk/>
            <pc:sldMk cId="889664728" sldId="296"/>
            <ac:spMk id="18" creationId="{375E0459-6403-40CD-989D-56A4407CA12E}"/>
          </ac:spMkLst>
        </pc:spChg>
        <pc:spChg chg="add">
          <ac:chgData name="Austin Rocks" userId="337695cbeb361c55" providerId="LiveId" clId="{33383884-D7DF-482E-B8FC-E0A13F967A64}" dt="2023-10-15T16:13:31.547" v="961" actId="26606"/>
          <ac:spMkLst>
            <pc:docMk/>
            <pc:sldMk cId="889664728" sldId="296"/>
            <ac:spMk id="20" creationId="{53E5B1A8-3AC9-4BD1-9BBC-78CA94F2D1BA}"/>
          </ac:spMkLst>
        </pc:spChg>
      </pc:sldChg>
      <pc:sldChg chg="addSp delSp modSp add mod modMedia setBg addAnim delAnim">
        <pc:chgData name="Austin Rocks" userId="337695cbeb361c55" providerId="LiveId" clId="{33383884-D7DF-482E-B8FC-E0A13F967A64}" dt="2023-10-15T17:59:17.703" v="3230" actId="122"/>
        <pc:sldMkLst>
          <pc:docMk/>
          <pc:sldMk cId="3374690392" sldId="297"/>
        </pc:sldMkLst>
        <pc:spChg chg="mod">
          <ac:chgData name="Austin Rocks" userId="337695cbeb361c55" providerId="LiveId" clId="{33383884-D7DF-482E-B8FC-E0A13F967A64}" dt="2023-10-15T17:59:17.703" v="3230" actId="122"/>
          <ac:spMkLst>
            <pc:docMk/>
            <pc:sldMk cId="3374690392" sldId="297"/>
            <ac:spMk id="2" creationId="{07C8198B-61B4-490F-AA97-99CFA2CF3622}"/>
          </ac:spMkLst>
        </pc:spChg>
        <pc:spChg chg="del mod">
          <ac:chgData name="Austin Rocks" userId="337695cbeb361c55" providerId="LiveId" clId="{33383884-D7DF-482E-B8FC-E0A13F967A64}" dt="2023-10-15T15:36:22.194" v="413" actId="21"/>
          <ac:spMkLst>
            <pc:docMk/>
            <pc:sldMk cId="3374690392" sldId="297"/>
            <ac:spMk id="3" creationId="{96B87C98-6E1F-4B38-91BE-8941A7E9C93B}"/>
          </ac:spMkLst>
        </pc:spChg>
        <pc:spChg chg="mod">
          <ac:chgData name="Austin Rocks" userId="337695cbeb361c55" providerId="LiveId" clId="{33383884-D7DF-482E-B8FC-E0A13F967A64}" dt="2023-10-15T17:16:48.842" v="2436" actId="26606"/>
          <ac:spMkLst>
            <pc:docMk/>
            <pc:sldMk cId="3374690392" sldId="297"/>
            <ac:spMk id="4" creationId="{F5456CC5-0C13-4E90-B175-EB6F0E717493}"/>
          </ac:spMkLst>
        </pc:spChg>
        <pc:spChg chg="add del">
          <ac:chgData name="Austin Rocks" userId="337695cbeb361c55" providerId="LiveId" clId="{33383884-D7DF-482E-B8FC-E0A13F967A64}" dt="2023-10-15T17:16:48.842" v="2436" actId="26606"/>
          <ac:spMkLst>
            <pc:docMk/>
            <pc:sldMk cId="3374690392" sldId="297"/>
            <ac:spMk id="9" creationId="{6F5A5072-7B47-4D32-B52A-4EBBF590B8A5}"/>
          </ac:spMkLst>
        </pc:spChg>
        <pc:spChg chg="add del">
          <ac:chgData name="Austin Rocks" userId="337695cbeb361c55" providerId="LiveId" clId="{33383884-D7DF-482E-B8FC-E0A13F967A64}" dt="2023-10-15T17:16:48.842" v="2436" actId="26606"/>
          <ac:spMkLst>
            <pc:docMk/>
            <pc:sldMk cId="3374690392" sldId="297"/>
            <ac:spMk id="17" creationId="{DC631C0B-6DA6-4E57-8231-CE32B3434A7E}"/>
          </ac:spMkLst>
        </pc:spChg>
        <pc:spChg chg="add del">
          <ac:chgData name="Austin Rocks" userId="337695cbeb361c55" providerId="LiveId" clId="{33383884-D7DF-482E-B8FC-E0A13F967A64}" dt="2023-10-15T17:16:48.842" v="2436" actId="26606"/>
          <ac:spMkLst>
            <pc:docMk/>
            <pc:sldMk cId="3374690392" sldId="297"/>
            <ac:spMk id="18" creationId="{9715DAF0-AE1B-46C9-8A6B-DB2AA05AB91D}"/>
          </ac:spMkLst>
        </pc:spChg>
        <pc:spChg chg="add del">
          <ac:chgData name="Austin Rocks" userId="337695cbeb361c55" providerId="LiveId" clId="{33383884-D7DF-482E-B8FC-E0A13F967A64}" dt="2023-10-15T17:16:48.842" v="2436" actId="26606"/>
          <ac:spMkLst>
            <pc:docMk/>
            <pc:sldMk cId="3374690392" sldId="297"/>
            <ac:spMk id="19" creationId="{C29501E6-A978-4A61-9689-9085AF97A53A}"/>
          </ac:spMkLst>
        </pc:spChg>
        <pc:spChg chg="add del">
          <ac:chgData name="Austin Rocks" userId="337695cbeb361c55" providerId="LiveId" clId="{33383884-D7DF-482E-B8FC-E0A13F967A64}" dt="2023-10-15T17:16:48.842" v="2436" actId="26606"/>
          <ac:spMkLst>
            <pc:docMk/>
            <pc:sldMk cId="3374690392" sldId="297"/>
            <ac:spMk id="20" creationId="{6016219D-510E-4184-9090-6D5578A87BD1}"/>
          </ac:spMkLst>
        </pc:spChg>
        <pc:spChg chg="add del">
          <ac:chgData name="Austin Rocks" userId="337695cbeb361c55" providerId="LiveId" clId="{33383884-D7DF-482E-B8FC-E0A13F967A64}" dt="2023-10-15T17:16:48.842" v="2436" actId="26606"/>
          <ac:spMkLst>
            <pc:docMk/>
            <pc:sldMk cId="3374690392" sldId="297"/>
            <ac:spMk id="21" creationId="{AFF4A713-7B75-4B21-90D7-5AB19547C728}"/>
          </ac:spMkLst>
        </pc:spChg>
        <pc:spChg chg="add del">
          <ac:chgData name="Austin Rocks" userId="337695cbeb361c55" providerId="LiveId" clId="{33383884-D7DF-482E-B8FC-E0A13F967A64}" dt="2023-10-15T17:16:48.842" v="2436" actId="26606"/>
          <ac:spMkLst>
            <pc:docMk/>
            <pc:sldMk cId="3374690392" sldId="297"/>
            <ac:spMk id="26" creationId="{37C89E4B-3C9F-44B9-8B86-D9E3D112D8EC}"/>
          </ac:spMkLst>
        </pc:spChg>
        <pc:grpChg chg="add del">
          <ac:chgData name="Austin Rocks" userId="337695cbeb361c55" providerId="LiveId" clId="{33383884-D7DF-482E-B8FC-E0A13F967A64}" dt="2023-10-15T16:13:51.143" v="966" actId="26606"/>
          <ac:grpSpMkLst>
            <pc:docMk/>
            <pc:sldMk cId="3374690392" sldId="297"/>
            <ac:grpSpMk id="10" creationId="{17F72E41-D8D7-F589-0125-D336DE2AF8BC}"/>
          </ac:grpSpMkLst>
        </pc:grpChg>
        <pc:picChg chg="add del mod">
          <ac:chgData name="Austin Rocks" userId="337695cbeb361c55" providerId="LiveId" clId="{33383884-D7DF-482E-B8FC-E0A13F967A64}" dt="2023-10-15T16:13:51.143" v="966" actId="26606"/>
          <ac:picMkLst>
            <pc:docMk/>
            <pc:sldMk cId="3374690392" sldId="297"/>
            <ac:picMk id="6" creationId="{1CAA5C57-1C41-9F8C-B42D-22E342D52AB6}"/>
          </ac:picMkLst>
        </pc:picChg>
        <pc:picChg chg="add mod ord">
          <ac:chgData name="Austin Rocks" userId="337695cbeb361c55" providerId="LiveId" clId="{33383884-D7DF-482E-B8FC-E0A13F967A64}" dt="2023-10-15T17:17:02.168" v="2441" actId="1076"/>
          <ac:picMkLst>
            <pc:docMk/>
            <pc:sldMk cId="3374690392" sldId="297"/>
            <ac:picMk id="7" creationId="{E1BA72EB-2867-09B9-2BDB-39727B31714F}"/>
          </ac:picMkLst>
        </pc:picChg>
        <pc:cxnChg chg="add del">
          <ac:chgData name="Austin Rocks" userId="337695cbeb361c55" providerId="LiveId" clId="{33383884-D7DF-482E-B8FC-E0A13F967A64}" dt="2023-10-15T17:16:48.842" v="2436" actId="26606"/>
          <ac:cxnSpMkLst>
            <pc:docMk/>
            <pc:sldMk cId="3374690392" sldId="297"/>
            <ac:cxnSpMk id="28" creationId="{AA2EAA10-076F-46BD-8F0F-B9A2FB77A85C}"/>
          </ac:cxnSpMkLst>
        </pc:cxnChg>
        <pc:cxnChg chg="add del">
          <ac:chgData name="Austin Rocks" userId="337695cbeb361c55" providerId="LiveId" clId="{33383884-D7DF-482E-B8FC-E0A13F967A64}" dt="2023-10-15T17:16:48.842" v="2436" actId="26606"/>
          <ac:cxnSpMkLst>
            <pc:docMk/>
            <pc:sldMk cId="3374690392" sldId="297"/>
            <ac:cxnSpMk id="30" creationId="{D891E407-403B-4764-86C9-33A56D3BCAA3}"/>
          </ac:cxnSpMkLst>
        </pc:cxnChg>
      </pc:sldChg>
      <pc:sldChg chg="add del">
        <pc:chgData name="Austin Rocks" userId="337695cbeb361c55" providerId="LiveId" clId="{33383884-D7DF-482E-B8FC-E0A13F967A64}" dt="2023-10-15T15:16:09.972" v="46" actId="2696"/>
        <pc:sldMkLst>
          <pc:docMk/>
          <pc:sldMk cId="2666727575" sldId="298"/>
        </pc:sldMkLst>
      </pc:sldChg>
      <pc:sldChg chg="addSp delSp modSp add mod setBg">
        <pc:chgData name="Austin Rocks" userId="337695cbeb361c55" providerId="LiveId" clId="{33383884-D7DF-482E-B8FC-E0A13F967A64}" dt="2023-10-15T17:55:31.968" v="3198" actId="14100"/>
        <pc:sldMkLst>
          <pc:docMk/>
          <pc:sldMk cId="1883237963" sldId="299"/>
        </pc:sldMkLst>
        <pc:spChg chg="mod">
          <ac:chgData name="Austin Rocks" userId="337695cbeb361c55" providerId="LiveId" clId="{33383884-D7DF-482E-B8FC-E0A13F967A64}" dt="2023-10-15T17:55:11.987" v="3194" actId="14100"/>
          <ac:spMkLst>
            <pc:docMk/>
            <pc:sldMk cId="1883237963" sldId="299"/>
            <ac:spMk id="2" creationId="{12570DED-E942-4274-A5C5-61D0403EDC64}"/>
          </ac:spMkLst>
        </pc:spChg>
        <pc:spChg chg="mod">
          <ac:chgData name="Austin Rocks" userId="337695cbeb361c55" providerId="LiveId" clId="{33383884-D7DF-482E-B8FC-E0A13F967A64}" dt="2023-10-15T16:14:41.378" v="976" actId="26606"/>
          <ac:spMkLst>
            <pc:docMk/>
            <pc:sldMk cId="1883237963" sldId="299"/>
            <ac:spMk id="3" creationId="{BBB61E11-26EF-4D61-944D-746664F1A29B}"/>
          </ac:spMkLst>
        </pc:spChg>
        <pc:spChg chg="mod ord">
          <ac:chgData name="Austin Rocks" userId="337695cbeb361c55" providerId="LiveId" clId="{33383884-D7DF-482E-B8FC-E0A13F967A64}" dt="2023-10-15T17:55:26.749" v="3197" actId="14100"/>
          <ac:spMkLst>
            <pc:docMk/>
            <pc:sldMk cId="1883237963" sldId="299"/>
            <ac:spMk id="7" creationId="{FADDAB32-E602-42AB-85E5-81A683738955}"/>
          </ac:spMkLst>
        </pc:spChg>
        <pc:spChg chg="add">
          <ac:chgData name="Austin Rocks" userId="337695cbeb361c55" providerId="LiveId" clId="{33383884-D7DF-482E-B8FC-E0A13F967A64}" dt="2023-10-15T16:14:41.378" v="976" actId="26606"/>
          <ac:spMkLst>
            <pc:docMk/>
            <pc:sldMk cId="1883237963" sldId="299"/>
            <ac:spMk id="1033" creationId="{C4285719-470E-454C-AF62-8323075F1F5B}"/>
          </ac:spMkLst>
        </pc:spChg>
        <pc:spChg chg="add">
          <ac:chgData name="Austin Rocks" userId="337695cbeb361c55" providerId="LiveId" clId="{33383884-D7DF-482E-B8FC-E0A13F967A64}" dt="2023-10-15T16:14:41.378" v="976" actId="26606"/>
          <ac:spMkLst>
            <pc:docMk/>
            <pc:sldMk cId="1883237963" sldId="299"/>
            <ac:spMk id="1035" creationId="{CD9FE4EF-C4D8-49A0-B2FF-81D8DB7D8A24}"/>
          </ac:spMkLst>
        </pc:spChg>
        <pc:spChg chg="add">
          <ac:chgData name="Austin Rocks" userId="337695cbeb361c55" providerId="LiveId" clId="{33383884-D7DF-482E-B8FC-E0A13F967A64}" dt="2023-10-15T16:14:41.378" v="976" actId="26606"/>
          <ac:spMkLst>
            <pc:docMk/>
            <pc:sldMk cId="1883237963" sldId="299"/>
            <ac:spMk id="1037" creationId="{4300840D-0A0B-4512-BACA-B439D5B9C57C}"/>
          </ac:spMkLst>
        </pc:spChg>
        <pc:spChg chg="add">
          <ac:chgData name="Austin Rocks" userId="337695cbeb361c55" providerId="LiveId" clId="{33383884-D7DF-482E-B8FC-E0A13F967A64}" dt="2023-10-15T16:14:41.378" v="976" actId="26606"/>
          <ac:spMkLst>
            <pc:docMk/>
            <pc:sldMk cId="1883237963" sldId="299"/>
            <ac:spMk id="1039" creationId="{D2B78728-A580-49A7-84F9-6EF6F583ADE0}"/>
          </ac:spMkLst>
        </pc:spChg>
        <pc:spChg chg="add">
          <ac:chgData name="Austin Rocks" userId="337695cbeb361c55" providerId="LiveId" clId="{33383884-D7DF-482E-B8FC-E0A13F967A64}" dt="2023-10-15T16:14:41.378" v="976" actId="26606"/>
          <ac:spMkLst>
            <pc:docMk/>
            <pc:sldMk cId="1883237963" sldId="299"/>
            <ac:spMk id="1041" creationId="{38FAA1A1-D861-433F-88FA-1E9D6FD31D11}"/>
          </ac:spMkLst>
        </pc:spChg>
        <pc:spChg chg="add">
          <ac:chgData name="Austin Rocks" userId="337695cbeb361c55" providerId="LiveId" clId="{33383884-D7DF-482E-B8FC-E0A13F967A64}" dt="2023-10-15T16:14:41.378" v="976" actId="26606"/>
          <ac:spMkLst>
            <pc:docMk/>
            <pc:sldMk cId="1883237963" sldId="299"/>
            <ac:spMk id="1043" creationId="{8D71EDA1-87BF-4D5D-AB79-F346FD19278A}"/>
          </ac:spMkLst>
        </pc:spChg>
        <pc:picChg chg="add mod">
          <ac:chgData name="Austin Rocks" userId="337695cbeb361c55" providerId="LiveId" clId="{33383884-D7DF-482E-B8FC-E0A13F967A64}" dt="2023-10-15T17:55:31.968" v="3198" actId="14100"/>
          <ac:picMkLst>
            <pc:docMk/>
            <pc:sldMk cId="1883237963" sldId="299"/>
            <ac:picMk id="1026" creationId="{F2BBF132-A7FC-82D7-0D69-CE067D1E7FC1}"/>
          </ac:picMkLst>
        </pc:picChg>
        <pc:picChg chg="del mod">
          <ac:chgData name="Austin Rocks" userId="337695cbeb361c55" providerId="LiveId" clId="{33383884-D7DF-482E-B8FC-E0A13F967A64}" dt="2023-10-15T17:54:47.179" v="3186" actId="478"/>
          <ac:picMkLst>
            <pc:docMk/>
            <pc:sldMk cId="1883237963" sldId="299"/>
            <ac:picMk id="1028" creationId="{38B0B456-D7F6-B289-23E8-456957EEF3C0}"/>
          </ac:picMkLst>
        </pc:picChg>
      </pc:sldChg>
      <pc:sldChg chg="addSp modSp add mod setBg">
        <pc:chgData name="Austin Rocks" userId="337695cbeb361c55" providerId="LiveId" clId="{33383884-D7DF-482E-B8FC-E0A13F967A64}" dt="2023-10-15T17:59:12.469" v="3229" actId="122"/>
        <pc:sldMkLst>
          <pc:docMk/>
          <pc:sldMk cId="2209570935" sldId="300"/>
        </pc:sldMkLst>
        <pc:spChg chg="mod">
          <ac:chgData name="Austin Rocks" userId="337695cbeb361c55" providerId="LiveId" clId="{33383884-D7DF-482E-B8FC-E0A13F967A64}" dt="2023-10-15T17:59:12.469" v="3229" actId="122"/>
          <ac:spMkLst>
            <pc:docMk/>
            <pc:sldMk cId="2209570935" sldId="300"/>
            <ac:spMk id="2" creationId="{010035A6-78B3-40AC-9630-CF36D03014DC}"/>
          </ac:spMkLst>
        </pc:spChg>
        <pc:spChg chg="mod">
          <ac:chgData name="Austin Rocks" userId="337695cbeb361c55" providerId="LiveId" clId="{33383884-D7DF-482E-B8FC-E0A13F967A64}" dt="2023-10-15T16:16:08.558" v="1010" actId="26606"/>
          <ac:spMkLst>
            <pc:docMk/>
            <pc:sldMk cId="2209570935" sldId="300"/>
            <ac:spMk id="3" creationId="{AC1128C9-7E11-4B00-8C05-0DDC056C07C6}"/>
          </ac:spMkLst>
        </pc:spChg>
        <pc:spChg chg="mod ord">
          <ac:chgData name="Austin Rocks" userId="337695cbeb361c55" providerId="LiveId" clId="{33383884-D7DF-482E-B8FC-E0A13F967A64}" dt="2023-10-15T17:59:05.962" v="3226" actId="1076"/>
          <ac:spMkLst>
            <pc:docMk/>
            <pc:sldMk cId="2209570935" sldId="300"/>
            <ac:spMk id="4" creationId="{CC77FF2E-83E9-477A-B7A4-F7D771078738}"/>
          </ac:spMkLst>
        </pc:spChg>
        <pc:spChg chg="add">
          <ac:chgData name="Austin Rocks" userId="337695cbeb361c55" providerId="LiveId" clId="{33383884-D7DF-482E-B8FC-E0A13F967A64}" dt="2023-10-15T16:16:08.558" v="1010" actId="26606"/>
          <ac:spMkLst>
            <pc:docMk/>
            <pc:sldMk cId="2209570935" sldId="300"/>
            <ac:spMk id="12" creationId="{C4285719-470E-454C-AF62-8323075F1F5B}"/>
          </ac:spMkLst>
        </pc:spChg>
        <pc:spChg chg="add">
          <ac:chgData name="Austin Rocks" userId="337695cbeb361c55" providerId="LiveId" clId="{33383884-D7DF-482E-B8FC-E0A13F967A64}" dt="2023-10-15T16:16:08.558" v="1010" actId="26606"/>
          <ac:spMkLst>
            <pc:docMk/>
            <pc:sldMk cId="2209570935" sldId="300"/>
            <ac:spMk id="14" creationId="{CD9FE4EF-C4D8-49A0-B2FF-81D8DB7D8A24}"/>
          </ac:spMkLst>
        </pc:spChg>
        <pc:spChg chg="add">
          <ac:chgData name="Austin Rocks" userId="337695cbeb361c55" providerId="LiveId" clId="{33383884-D7DF-482E-B8FC-E0A13F967A64}" dt="2023-10-15T16:16:08.558" v="1010" actId="26606"/>
          <ac:spMkLst>
            <pc:docMk/>
            <pc:sldMk cId="2209570935" sldId="300"/>
            <ac:spMk id="16" creationId="{4300840D-0A0B-4512-BACA-B439D5B9C57C}"/>
          </ac:spMkLst>
        </pc:spChg>
        <pc:spChg chg="add">
          <ac:chgData name="Austin Rocks" userId="337695cbeb361c55" providerId="LiveId" clId="{33383884-D7DF-482E-B8FC-E0A13F967A64}" dt="2023-10-15T16:16:08.558" v="1010" actId="26606"/>
          <ac:spMkLst>
            <pc:docMk/>
            <pc:sldMk cId="2209570935" sldId="300"/>
            <ac:spMk id="18" creationId="{D2B78728-A580-49A7-84F9-6EF6F583ADE0}"/>
          </ac:spMkLst>
        </pc:spChg>
        <pc:spChg chg="add">
          <ac:chgData name="Austin Rocks" userId="337695cbeb361c55" providerId="LiveId" clId="{33383884-D7DF-482E-B8FC-E0A13F967A64}" dt="2023-10-15T16:16:08.558" v="1010" actId="26606"/>
          <ac:spMkLst>
            <pc:docMk/>
            <pc:sldMk cId="2209570935" sldId="300"/>
            <ac:spMk id="20" creationId="{38FAA1A1-D861-433F-88FA-1E9D6FD31D11}"/>
          </ac:spMkLst>
        </pc:spChg>
        <pc:spChg chg="add">
          <ac:chgData name="Austin Rocks" userId="337695cbeb361c55" providerId="LiveId" clId="{33383884-D7DF-482E-B8FC-E0A13F967A64}" dt="2023-10-15T16:16:08.558" v="1010" actId="26606"/>
          <ac:spMkLst>
            <pc:docMk/>
            <pc:sldMk cId="2209570935" sldId="300"/>
            <ac:spMk id="22" creationId="{8D71EDA1-87BF-4D5D-AB79-F346FD19278A}"/>
          </ac:spMkLst>
        </pc:spChg>
        <pc:picChg chg="mod">
          <ac:chgData name="Austin Rocks" userId="337695cbeb361c55" providerId="LiveId" clId="{33383884-D7DF-482E-B8FC-E0A13F967A64}" dt="2023-10-15T17:52:03.322" v="3185" actId="14100"/>
          <ac:picMkLst>
            <pc:docMk/>
            <pc:sldMk cId="2209570935" sldId="300"/>
            <ac:picMk id="7" creationId="{8C73C64E-37AD-B93C-915D-C7A794894259}"/>
          </ac:picMkLst>
        </pc:picChg>
      </pc:sldChg>
      <pc:sldChg chg="addSp modSp add mod setBg">
        <pc:chgData name="Austin Rocks" userId="337695cbeb361c55" providerId="LiveId" clId="{33383884-D7DF-482E-B8FC-E0A13F967A64}" dt="2023-10-15T18:54:45.092" v="4438" actId="5793"/>
        <pc:sldMkLst>
          <pc:docMk/>
          <pc:sldMk cId="709238054" sldId="301"/>
        </pc:sldMkLst>
        <pc:spChg chg="mod">
          <ac:chgData name="Austin Rocks" userId="337695cbeb361c55" providerId="LiveId" clId="{33383884-D7DF-482E-B8FC-E0A13F967A64}" dt="2023-10-15T17:19:45.598" v="2487" actId="14100"/>
          <ac:spMkLst>
            <pc:docMk/>
            <pc:sldMk cId="709238054" sldId="301"/>
            <ac:spMk id="2" creationId="{010035A6-78B3-40AC-9630-CF36D03014DC}"/>
          </ac:spMkLst>
        </pc:spChg>
        <pc:spChg chg="mod">
          <ac:chgData name="Austin Rocks" userId="337695cbeb361c55" providerId="LiveId" clId="{33383884-D7DF-482E-B8FC-E0A13F967A64}" dt="2023-10-15T16:16:13.188" v="1011" actId="26606"/>
          <ac:spMkLst>
            <pc:docMk/>
            <pc:sldMk cId="709238054" sldId="301"/>
            <ac:spMk id="3" creationId="{712610BB-674D-443B-AD6B-D53953E11F52}"/>
          </ac:spMkLst>
        </pc:spChg>
        <pc:spChg chg="mod ord">
          <ac:chgData name="Austin Rocks" userId="337695cbeb361c55" providerId="LiveId" clId="{33383884-D7DF-482E-B8FC-E0A13F967A64}" dt="2023-10-15T18:54:45.092" v="4438" actId="5793"/>
          <ac:spMkLst>
            <pc:docMk/>
            <pc:sldMk cId="709238054" sldId="301"/>
            <ac:spMk id="4" creationId="{CC77FF2E-83E9-477A-B7A4-F7D771078738}"/>
          </ac:spMkLst>
        </pc:spChg>
        <pc:spChg chg="add">
          <ac:chgData name="Austin Rocks" userId="337695cbeb361c55" providerId="LiveId" clId="{33383884-D7DF-482E-B8FC-E0A13F967A64}" dt="2023-10-15T16:16:13.188" v="1011" actId="26606"/>
          <ac:spMkLst>
            <pc:docMk/>
            <pc:sldMk cId="709238054" sldId="301"/>
            <ac:spMk id="12" creationId="{C4285719-470E-454C-AF62-8323075F1F5B}"/>
          </ac:spMkLst>
        </pc:spChg>
        <pc:spChg chg="add">
          <ac:chgData name="Austin Rocks" userId="337695cbeb361c55" providerId="LiveId" clId="{33383884-D7DF-482E-B8FC-E0A13F967A64}" dt="2023-10-15T16:16:13.188" v="1011" actId="26606"/>
          <ac:spMkLst>
            <pc:docMk/>
            <pc:sldMk cId="709238054" sldId="301"/>
            <ac:spMk id="14" creationId="{CD9FE4EF-C4D8-49A0-B2FF-81D8DB7D8A24}"/>
          </ac:spMkLst>
        </pc:spChg>
        <pc:spChg chg="add">
          <ac:chgData name="Austin Rocks" userId="337695cbeb361c55" providerId="LiveId" clId="{33383884-D7DF-482E-B8FC-E0A13F967A64}" dt="2023-10-15T16:16:13.188" v="1011" actId="26606"/>
          <ac:spMkLst>
            <pc:docMk/>
            <pc:sldMk cId="709238054" sldId="301"/>
            <ac:spMk id="16" creationId="{4300840D-0A0B-4512-BACA-B439D5B9C57C}"/>
          </ac:spMkLst>
        </pc:spChg>
        <pc:spChg chg="add">
          <ac:chgData name="Austin Rocks" userId="337695cbeb361c55" providerId="LiveId" clId="{33383884-D7DF-482E-B8FC-E0A13F967A64}" dt="2023-10-15T16:16:13.188" v="1011" actId="26606"/>
          <ac:spMkLst>
            <pc:docMk/>
            <pc:sldMk cId="709238054" sldId="301"/>
            <ac:spMk id="18" creationId="{D2B78728-A580-49A7-84F9-6EF6F583ADE0}"/>
          </ac:spMkLst>
        </pc:spChg>
        <pc:spChg chg="add">
          <ac:chgData name="Austin Rocks" userId="337695cbeb361c55" providerId="LiveId" clId="{33383884-D7DF-482E-B8FC-E0A13F967A64}" dt="2023-10-15T16:16:13.188" v="1011" actId="26606"/>
          <ac:spMkLst>
            <pc:docMk/>
            <pc:sldMk cId="709238054" sldId="301"/>
            <ac:spMk id="20" creationId="{38FAA1A1-D861-433F-88FA-1E9D6FD31D11}"/>
          </ac:spMkLst>
        </pc:spChg>
        <pc:spChg chg="add">
          <ac:chgData name="Austin Rocks" userId="337695cbeb361c55" providerId="LiveId" clId="{33383884-D7DF-482E-B8FC-E0A13F967A64}" dt="2023-10-15T16:16:13.188" v="1011" actId="26606"/>
          <ac:spMkLst>
            <pc:docMk/>
            <pc:sldMk cId="709238054" sldId="301"/>
            <ac:spMk id="22" creationId="{8D71EDA1-87BF-4D5D-AB79-F346FD19278A}"/>
          </ac:spMkLst>
        </pc:spChg>
        <pc:picChg chg="mod">
          <ac:chgData name="Austin Rocks" userId="337695cbeb361c55" providerId="LiveId" clId="{33383884-D7DF-482E-B8FC-E0A13F967A64}" dt="2023-10-15T17:19:52.250" v="2491" actId="14100"/>
          <ac:picMkLst>
            <pc:docMk/>
            <pc:sldMk cId="709238054" sldId="301"/>
            <ac:picMk id="7" creationId="{E7EB9C5A-2F29-168D-18E7-59B2E210E941}"/>
          </ac:picMkLst>
        </pc:picChg>
      </pc:sldChg>
      <pc:sldChg chg="addSp modSp add mod setBg">
        <pc:chgData name="Austin Rocks" userId="337695cbeb361c55" providerId="LiveId" clId="{33383884-D7DF-482E-B8FC-E0A13F967A64}" dt="2023-10-15T18:52:02.547" v="4428" actId="5793"/>
        <pc:sldMkLst>
          <pc:docMk/>
          <pc:sldMk cId="1202627041" sldId="302"/>
        </pc:sldMkLst>
        <pc:spChg chg="mod">
          <ac:chgData name="Austin Rocks" userId="337695cbeb361c55" providerId="LiveId" clId="{33383884-D7DF-482E-B8FC-E0A13F967A64}" dt="2023-10-15T16:16:16.895" v="1012" actId="26606"/>
          <ac:spMkLst>
            <pc:docMk/>
            <pc:sldMk cId="1202627041" sldId="302"/>
            <ac:spMk id="2" creationId="{12570DED-E942-4274-A5C5-61D0403EDC64}"/>
          </ac:spMkLst>
        </pc:spChg>
        <pc:spChg chg="mod">
          <ac:chgData name="Austin Rocks" userId="337695cbeb361c55" providerId="LiveId" clId="{33383884-D7DF-482E-B8FC-E0A13F967A64}" dt="2023-10-15T16:16:16.895" v="1012" actId="26606"/>
          <ac:spMkLst>
            <pc:docMk/>
            <pc:sldMk cId="1202627041" sldId="302"/>
            <ac:spMk id="3" creationId="{23F8FF87-00E7-4CFA-8E94-876F43F2DBEC}"/>
          </ac:spMkLst>
        </pc:spChg>
        <pc:spChg chg="mod ord">
          <ac:chgData name="Austin Rocks" userId="337695cbeb361c55" providerId="LiveId" clId="{33383884-D7DF-482E-B8FC-E0A13F967A64}" dt="2023-10-15T18:52:02.547" v="4428" actId="5793"/>
          <ac:spMkLst>
            <pc:docMk/>
            <pc:sldMk cId="1202627041" sldId="302"/>
            <ac:spMk id="7" creationId="{FADDAB32-E602-42AB-85E5-81A683738955}"/>
          </ac:spMkLst>
        </pc:spChg>
        <pc:spChg chg="add">
          <ac:chgData name="Austin Rocks" userId="337695cbeb361c55" providerId="LiveId" clId="{33383884-D7DF-482E-B8FC-E0A13F967A64}" dt="2023-10-15T16:16:16.895" v="1012" actId="26606"/>
          <ac:spMkLst>
            <pc:docMk/>
            <pc:sldMk cId="1202627041" sldId="302"/>
            <ac:spMk id="12" creationId="{1B15ED52-F352-441B-82BF-E0EA34836D08}"/>
          </ac:spMkLst>
        </pc:spChg>
        <pc:spChg chg="add">
          <ac:chgData name="Austin Rocks" userId="337695cbeb361c55" providerId="LiveId" clId="{33383884-D7DF-482E-B8FC-E0A13F967A64}" dt="2023-10-15T16:16:16.895" v="1012" actId="26606"/>
          <ac:spMkLst>
            <pc:docMk/>
            <pc:sldMk cId="1202627041" sldId="302"/>
            <ac:spMk id="14" creationId="{3B2E3793-BFE6-45A2-9B7B-E18844431C99}"/>
          </ac:spMkLst>
        </pc:spChg>
        <pc:spChg chg="add">
          <ac:chgData name="Austin Rocks" userId="337695cbeb361c55" providerId="LiveId" clId="{33383884-D7DF-482E-B8FC-E0A13F967A64}" dt="2023-10-15T16:16:16.895" v="1012" actId="26606"/>
          <ac:spMkLst>
            <pc:docMk/>
            <pc:sldMk cId="1202627041" sldId="302"/>
            <ac:spMk id="16" creationId="{BC4C4868-CB8F-4AF9-9CDB-8108F2C19B67}"/>
          </ac:spMkLst>
        </pc:spChg>
        <pc:spChg chg="add">
          <ac:chgData name="Austin Rocks" userId="337695cbeb361c55" providerId="LiveId" clId="{33383884-D7DF-482E-B8FC-E0A13F967A64}" dt="2023-10-15T16:16:16.895" v="1012" actId="26606"/>
          <ac:spMkLst>
            <pc:docMk/>
            <pc:sldMk cId="1202627041" sldId="302"/>
            <ac:spMk id="18" creationId="{375E0459-6403-40CD-989D-56A4407CA12E}"/>
          </ac:spMkLst>
        </pc:spChg>
        <pc:spChg chg="add">
          <ac:chgData name="Austin Rocks" userId="337695cbeb361c55" providerId="LiveId" clId="{33383884-D7DF-482E-B8FC-E0A13F967A64}" dt="2023-10-15T16:16:16.895" v="1012" actId="26606"/>
          <ac:spMkLst>
            <pc:docMk/>
            <pc:sldMk cId="1202627041" sldId="302"/>
            <ac:spMk id="20" creationId="{53E5B1A8-3AC9-4BD1-9BBC-78CA94F2D1BA}"/>
          </ac:spMkLst>
        </pc:spChg>
      </pc:sldChg>
      <pc:sldChg chg="addSp modSp new mod setBg">
        <pc:chgData name="Austin Rocks" userId="337695cbeb361c55" providerId="LiveId" clId="{33383884-D7DF-482E-B8FC-E0A13F967A64}" dt="2023-10-15T18:20:13.967" v="3399" actId="20577"/>
        <pc:sldMkLst>
          <pc:docMk/>
          <pc:sldMk cId="3436544845" sldId="303"/>
        </pc:sldMkLst>
        <pc:spChg chg="mod">
          <ac:chgData name="Austin Rocks" userId="337695cbeb361c55" providerId="LiveId" clId="{33383884-D7DF-482E-B8FC-E0A13F967A64}" dt="2023-10-15T18:09:38.935" v="3320" actId="207"/>
          <ac:spMkLst>
            <pc:docMk/>
            <pc:sldMk cId="3436544845" sldId="303"/>
            <ac:spMk id="2" creationId="{FADA7653-1976-6B5E-AAEF-46129F367D61}"/>
          </ac:spMkLst>
        </pc:spChg>
        <pc:spChg chg="mod ord">
          <ac:chgData name="Austin Rocks" userId="337695cbeb361c55" providerId="LiveId" clId="{33383884-D7DF-482E-B8FC-E0A13F967A64}" dt="2023-10-15T18:20:13.967" v="3399" actId="20577"/>
          <ac:spMkLst>
            <pc:docMk/>
            <pc:sldMk cId="3436544845" sldId="303"/>
            <ac:spMk id="3" creationId="{553EB2E1-0821-D01C-A93C-8BE4F579BE66}"/>
          </ac:spMkLst>
        </pc:spChg>
        <pc:spChg chg="mod">
          <ac:chgData name="Austin Rocks" userId="337695cbeb361c55" providerId="LiveId" clId="{33383884-D7DF-482E-B8FC-E0A13F967A64}" dt="2023-10-15T16:02:23.855" v="842" actId="26606"/>
          <ac:spMkLst>
            <pc:docMk/>
            <pc:sldMk cId="3436544845" sldId="303"/>
            <ac:spMk id="4" creationId="{0B7C73C8-B313-1EB2-A1F9-8E7D233AA0AC}"/>
          </ac:spMkLst>
        </pc:spChg>
        <pc:spChg chg="add">
          <ac:chgData name="Austin Rocks" userId="337695cbeb361c55" providerId="LiveId" clId="{33383884-D7DF-482E-B8FC-E0A13F967A64}" dt="2023-10-15T16:02:23.855" v="842" actId="26606"/>
          <ac:spMkLst>
            <pc:docMk/>
            <pc:sldMk cId="3436544845" sldId="303"/>
            <ac:spMk id="9" creationId="{09588DA8-065E-4F6F-8EFD-43104AB2E0CF}"/>
          </ac:spMkLst>
        </pc:spChg>
        <pc:spChg chg="add">
          <ac:chgData name="Austin Rocks" userId="337695cbeb361c55" providerId="LiveId" clId="{33383884-D7DF-482E-B8FC-E0A13F967A64}" dt="2023-10-15T16:02:23.855" v="842" actId="26606"/>
          <ac:spMkLst>
            <pc:docMk/>
            <pc:sldMk cId="3436544845" sldId="303"/>
            <ac:spMk id="11" creationId="{C4285719-470E-454C-AF62-8323075F1F5B}"/>
          </ac:spMkLst>
        </pc:spChg>
        <pc:spChg chg="add">
          <ac:chgData name="Austin Rocks" userId="337695cbeb361c55" providerId="LiveId" clId="{33383884-D7DF-482E-B8FC-E0A13F967A64}" dt="2023-10-15T16:02:23.855" v="842" actId="26606"/>
          <ac:spMkLst>
            <pc:docMk/>
            <pc:sldMk cId="3436544845" sldId="303"/>
            <ac:spMk id="13" creationId="{CD9FE4EF-C4D8-49A0-B2FF-81D8DB7D8A24}"/>
          </ac:spMkLst>
        </pc:spChg>
        <pc:spChg chg="add">
          <ac:chgData name="Austin Rocks" userId="337695cbeb361c55" providerId="LiveId" clId="{33383884-D7DF-482E-B8FC-E0A13F967A64}" dt="2023-10-15T16:02:23.855" v="842" actId="26606"/>
          <ac:spMkLst>
            <pc:docMk/>
            <pc:sldMk cId="3436544845" sldId="303"/>
            <ac:spMk id="15" creationId="{4300840D-0A0B-4512-BACA-B439D5B9C57C}"/>
          </ac:spMkLst>
        </pc:spChg>
        <pc:spChg chg="add">
          <ac:chgData name="Austin Rocks" userId="337695cbeb361c55" providerId="LiveId" clId="{33383884-D7DF-482E-B8FC-E0A13F967A64}" dt="2023-10-15T16:02:23.855" v="842" actId="26606"/>
          <ac:spMkLst>
            <pc:docMk/>
            <pc:sldMk cId="3436544845" sldId="303"/>
            <ac:spMk id="17" creationId="{D2B78728-A580-49A7-84F9-6EF6F583ADE0}"/>
          </ac:spMkLst>
        </pc:spChg>
        <pc:spChg chg="add">
          <ac:chgData name="Austin Rocks" userId="337695cbeb361c55" providerId="LiveId" clId="{33383884-D7DF-482E-B8FC-E0A13F967A64}" dt="2023-10-15T16:02:23.855" v="842" actId="26606"/>
          <ac:spMkLst>
            <pc:docMk/>
            <pc:sldMk cId="3436544845" sldId="303"/>
            <ac:spMk id="19" creationId="{38FAA1A1-D861-433F-88FA-1E9D6FD31D11}"/>
          </ac:spMkLst>
        </pc:spChg>
        <pc:spChg chg="add">
          <ac:chgData name="Austin Rocks" userId="337695cbeb361c55" providerId="LiveId" clId="{33383884-D7DF-482E-B8FC-E0A13F967A64}" dt="2023-10-15T16:02:23.855" v="842" actId="26606"/>
          <ac:spMkLst>
            <pc:docMk/>
            <pc:sldMk cId="3436544845" sldId="303"/>
            <ac:spMk id="21" creationId="{8D71EDA1-87BF-4D5D-AB79-F346FD19278A}"/>
          </ac:spMkLst>
        </pc:spChg>
      </pc:sldChg>
      <pc:sldChg chg="addSp modSp new mod setBg">
        <pc:chgData name="Austin Rocks" userId="337695cbeb361c55" providerId="LiveId" clId="{33383884-D7DF-482E-B8FC-E0A13F967A64}" dt="2023-10-15T16:41:08.353" v="1587" actId="20577"/>
        <pc:sldMkLst>
          <pc:docMk/>
          <pc:sldMk cId="2043318474" sldId="304"/>
        </pc:sldMkLst>
        <pc:spChg chg="mod">
          <ac:chgData name="Austin Rocks" userId="337695cbeb361c55" providerId="LiveId" clId="{33383884-D7DF-482E-B8FC-E0A13F967A64}" dt="2023-10-15T16:07:08.378" v="890" actId="26606"/>
          <ac:spMkLst>
            <pc:docMk/>
            <pc:sldMk cId="2043318474" sldId="304"/>
            <ac:spMk id="2" creationId="{40E84B3A-1961-F034-F8C8-BBE3E234296B}"/>
          </ac:spMkLst>
        </pc:spChg>
        <pc:spChg chg="mod ord">
          <ac:chgData name="Austin Rocks" userId="337695cbeb361c55" providerId="LiveId" clId="{33383884-D7DF-482E-B8FC-E0A13F967A64}" dt="2023-10-15T16:41:08.353" v="1587" actId="20577"/>
          <ac:spMkLst>
            <pc:docMk/>
            <pc:sldMk cId="2043318474" sldId="304"/>
            <ac:spMk id="3" creationId="{1DCFD9A6-CA17-EE76-541F-C0C79F5BD80B}"/>
          </ac:spMkLst>
        </pc:spChg>
        <pc:spChg chg="mod">
          <ac:chgData name="Austin Rocks" userId="337695cbeb361c55" providerId="LiveId" clId="{33383884-D7DF-482E-B8FC-E0A13F967A64}" dt="2023-10-15T16:07:08.378" v="890" actId="26606"/>
          <ac:spMkLst>
            <pc:docMk/>
            <pc:sldMk cId="2043318474" sldId="304"/>
            <ac:spMk id="4" creationId="{AFB05B52-457D-D15E-6E0D-984D7CDDC413}"/>
          </ac:spMkLst>
        </pc:spChg>
        <pc:spChg chg="add">
          <ac:chgData name="Austin Rocks" userId="337695cbeb361c55" providerId="LiveId" clId="{33383884-D7DF-482E-B8FC-E0A13F967A64}" dt="2023-10-15T16:07:08.378" v="890" actId="26606"/>
          <ac:spMkLst>
            <pc:docMk/>
            <pc:sldMk cId="2043318474" sldId="304"/>
            <ac:spMk id="9" creationId="{1B15ED52-F352-441B-82BF-E0EA34836D08}"/>
          </ac:spMkLst>
        </pc:spChg>
        <pc:spChg chg="add">
          <ac:chgData name="Austin Rocks" userId="337695cbeb361c55" providerId="LiveId" clId="{33383884-D7DF-482E-B8FC-E0A13F967A64}" dt="2023-10-15T16:07:08.378" v="890" actId="26606"/>
          <ac:spMkLst>
            <pc:docMk/>
            <pc:sldMk cId="2043318474" sldId="304"/>
            <ac:spMk id="11" creationId="{3B2E3793-BFE6-45A2-9B7B-E18844431C99}"/>
          </ac:spMkLst>
        </pc:spChg>
        <pc:spChg chg="add">
          <ac:chgData name="Austin Rocks" userId="337695cbeb361c55" providerId="LiveId" clId="{33383884-D7DF-482E-B8FC-E0A13F967A64}" dt="2023-10-15T16:07:08.378" v="890" actId="26606"/>
          <ac:spMkLst>
            <pc:docMk/>
            <pc:sldMk cId="2043318474" sldId="304"/>
            <ac:spMk id="13" creationId="{BC4C4868-CB8F-4AF9-9CDB-8108F2C19B67}"/>
          </ac:spMkLst>
        </pc:spChg>
        <pc:spChg chg="add">
          <ac:chgData name="Austin Rocks" userId="337695cbeb361c55" providerId="LiveId" clId="{33383884-D7DF-482E-B8FC-E0A13F967A64}" dt="2023-10-15T16:07:08.378" v="890" actId="26606"/>
          <ac:spMkLst>
            <pc:docMk/>
            <pc:sldMk cId="2043318474" sldId="304"/>
            <ac:spMk id="15" creationId="{375E0459-6403-40CD-989D-56A4407CA12E}"/>
          </ac:spMkLst>
        </pc:spChg>
        <pc:spChg chg="add">
          <ac:chgData name="Austin Rocks" userId="337695cbeb361c55" providerId="LiveId" clId="{33383884-D7DF-482E-B8FC-E0A13F967A64}" dt="2023-10-15T16:07:08.378" v="890" actId="26606"/>
          <ac:spMkLst>
            <pc:docMk/>
            <pc:sldMk cId="2043318474" sldId="304"/>
            <ac:spMk id="17" creationId="{53E5B1A8-3AC9-4BD1-9BBC-78CA94F2D1BA}"/>
          </ac:spMkLst>
        </pc:spChg>
      </pc:sldChg>
      <pc:sldChg chg="addSp delSp modSp new mod setBg">
        <pc:chgData name="Austin Rocks" userId="337695cbeb361c55" providerId="LiveId" clId="{33383884-D7DF-482E-B8FC-E0A13F967A64}" dt="2023-10-15T16:54:28.601" v="1929" actId="20577"/>
        <pc:sldMkLst>
          <pc:docMk/>
          <pc:sldMk cId="274395539" sldId="305"/>
        </pc:sldMkLst>
        <pc:spChg chg="mod">
          <ac:chgData name="Austin Rocks" userId="337695cbeb361c55" providerId="LiveId" clId="{33383884-D7DF-482E-B8FC-E0A13F967A64}" dt="2023-10-15T16:10:14.257" v="930" actId="26606"/>
          <ac:spMkLst>
            <pc:docMk/>
            <pc:sldMk cId="274395539" sldId="305"/>
            <ac:spMk id="2" creationId="{34DA4BD8-021C-9F3B-8F22-F5BF518B9427}"/>
          </ac:spMkLst>
        </pc:spChg>
        <pc:spChg chg="add del">
          <ac:chgData name="Austin Rocks" userId="337695cbeb361c55" providerId="LiveId" clId="{33383884-D7DF-482E-B8FC-E0A13F967A64}" dt="2023-10-15T16:10:14.257" v="930" actId="26606"/>
          <ac:spMkLst>
            <pc:docMk/>
            <pc:sldMk cId="274395539" sldId="305"/>
            <ac:spMk id="3" creationId="{E52C2955-E4C6-8EF0-F1E8-322691A76C55}"/>
          </ac:spMkLst>
        </pc:spChg>
        <pc:spChg chg="mod">
          <ac:chgData name="Austin Rocks" userId="337695cbeb361c55" providerId="LiveId" clId="{33383884-D7DF-482E-B8FC-E0A13F967A64}" dt="2023-10-15T16:10:14.257" v="930" actId="26606"/>
          <ac:spMkLst>
            <pc:docMk/>
            <pc:sldMk cId="274395539" sldId="305"/>
            <ac:spMk id="4" creationId="{8DEE327B-1323-671E-A8AE-28C0A0AC96F2}"/>
          </ac:spMkLst>
        </pc:spChg>
        <pc:spChg chg="add">
          <ac:chgData name="Austin Rocks" userId="337695cbeb361c55" providerId="LiveId" clId="{33383884-D7DF-482E-B8FC-E0A13F967A64}" dt="2023-10-15T16:10:14.257" v="930" actId="26606"/>
          <ac:spMkLst>
            <pc:docMk/>
            <pc:sldMk cId="274395539" sldId="305"/>
            <ac:spMk id="8" creationId="{DEE2AD96-B495-4E06-9291-B71706F728CB}"/>
          </ac:spMkLst>
        </pc:spChg>
        <pc:spChg chg="add del">
          <ac:chgData name="Austin Rocks" userId="337695cbeb361c55" providerId="LiveId" clId="{33383884-D7DF-482E-B8FC-E0A13F967A64}" dt="2023-10-15T16:10:13.079" v="927" actId="26606"/>
          <ac:spMkLst>
            <pc:docMk/>
            <pc:sldMk cId="274395539" sldId="305"/>
            <ac:spMk id="9" creationId="{43C48B49-6135-48B6-AC0F-97E5D8D1F03F}"/>
          </ac:spMkLst>
        </pc:spChg>
        <pc:spChg chg="add">
          <ac:chgData name="Austin Rocks" userId="337695cbeb361c55" providerId="LiveId" clId="{33383884-D7DF-482E-B8FC-E0A13F967A64}" dt="2023-10-15T16:10:14.257" v="930" actId="26606"/>
          <ac:spMkLst>
            <pc:docMk/>
            <pc:sldMk cId="274395539" sldId="305"/>
            <ac:spMk id="10" creationId="{53CF6D67-C5A8-4ADD-9E8E-1E38CA1D3166}"/>
          </ac:spMkLst>
        </pc:spChg>
        <pc:spChg chg="add del">
          <ac:chgData name="Austin Rocks" userId="337695cbeb361c55" providerId="LiveId" clId="{33383884-D7DF-482E-B8FC-E0A13F967A64}" dt="2023-10-15T16:10:13.079" v="927" actId="26606"/>
          <ac:spMkLst>
            <pc:docMk/>
            <pc:sldMk cId="274395539" sldId="305"/>
            <ac:spMk id="11" creationId="{9715DAF0-AE1B-46C9-8A6B-DB2AA05AB91D}"/>
          </ac:spMkLst>
        </pc:spChg>
        <pc:spChg chg="add">
          <ac:chgData name="Austin Rocks" userId="337695cbeb361c55" providerId="LiveId" clId="{33383884-D7DF-482E-B8FC-E0A13F967A64}" dt="2023-10-15T16:10:14.257" v="930" actId="26606"/>
          <ac:spMkLst>
            <pc:docMk/>
            <pc:sldMk cId="274395539" sldId="305"/>
            <ac:spMk id="12" creationId="{86909FA0-B515-4681-B7A8-FA281D133B94}"/>
          </ac:spMkLst>
        </pc:spChg>
        <pc:spChg chg="add del">
          <ac:chgData name="Austin Rocks" userId="337695cbeb361c55" providerId="LiveId" clId="{33383884-D7DF-482E-B8FC-E0A13F967A64}" dt="2023-10-15T16:10:13.079" v="927" actId="26606"/>
          <ac:spMkLst>
            <pc:docMk/>
            <pc:sldMk cId="274395539" sldId="305"/>
            <ac:spMk id="13" creationId="{DC631C0B-6DA6-4E57-8231-CE32B3434A7E}"/>
          </ac:spMkLst>
        </pc:spChg>
        <pc:spChg chg="add">
          <ac:chgData name="Austin Rocks" userId="337695cbeb361c55" providerId="LiveId" clId="{33383884-D7DF-482E-B8FC-E0A13F967A64}" dt="2023-10-15T16:10:14.257" v="930" actId="26606"/>
          <ac:spMkLst>
            <pc:docMk/>
            <pc:sldMk cId="274395539" sldId="305"/>
            <ac:spMk id="14" creationId="{21C9FE86-FCC3-4A31-AA1C-C882262B7FE7}"/>
          </ac:spMkLst>
        </pc:spChg>
        <pc:spChg chg="add del">
          <ac:chgData name="Austin Rocks" userId="337695cbeb361c55" providerId="LiveId" clId="{33383884-D7DF-482E-B8FC-E0A13F967A64}" dt="2023-10-15T16:10:13.079" v="927" actId="26606"/>
          <ac:spMkLst>
            <pc:docMk/>
            <pc:sldMk cId="274395539" sldId="305"/>
            <ac:spMk id="15" creationId="{F256AC18-FB41-4977-8B0C-F5082335AB7D}"/>
          </ac:spMkLst>
        </pc:spChg>
        <pc:spChg chg="add">
          <ac:chgData name="Austin Rocks" userId="337695cbeb361c55" providerId="LiveId" clId="{33383884-D7DF-482E-B8FC-E0A13F967A64}" dt="2023-10-15T16:10:14.257" v="930" actId="26606"/>
          <ac:spMkLst>
            <pc:docMk/>
            <pc:sldMk cId="274395539" sldId="305"/>
            <ac:spMk id="16" creationId="{7D96243B-ECED-4B71-8E06-AE9A285EAD20}"/>
          </ac:spMkLst>
        </pc:spChg>
        <pc:spChg chg="add del">
          <ac:chgData name="Austin Rocks" userId="337695cbeb361c55" providerId="LiveId" clId="{33383884-D7DF-482E-B8FC-E0A13F967A64}" dt="2023-10-15T16:10:13.079" v="927" actId="26606"/>
          <ac:spMkLst>
            <pc:docMk/>
            <pc:sldMk cId="274395539" sldId="305"/>
            <ac:spMk id="17" creationId="{AFF4A713-7B75-4B21-90D7-5AB19547C728}"/>
          </ac:spMkLst>
        </pc:spChg>
        <pc:spChg chg="add mod">
          <ac:chgData name="Austin Rocks" userId="337695cbeb361c55" providerId="LiveId" clId="{33383884-D7DF-482E-B8FC-E0A13F967A64}" dt="2023-10-15T16:54:28.601" v="1929" actId="20577"/>
          <ac:spMkLst>
            <pc:docMk/>
            <pc:sldMk cId="274395539" sldId="305"/>
            <ac:spMk id="18" creationId="{E52C2955-E4C6-8EF0-F1E8-322691A76C55}"/>
          </ac:spMkLst>
        </pc:spChg>
        <pc:spChg chg="add">
          <ac:chgData name="Austin Rocks" userId="337695cbeb361c55" providerId="LiveId" clId="{33383884-D7DF-482E-B8FC-E0A13F967A64}" dt="2023-10-15T16:10:14.257" v="930" actId="26606"/>
          <ac:spMkLst>
            <pc:docMk/>
            <pc:sldMk cId="274395539" sldId="305"/>
            <ac:spMk id="19" creationId="{A09989E4-EFDC-4A90-A633-E0525FB4139E}"/>
          </ac:spMkLst>
        </pc:spChg>
        <pc:picChg chg="add del">
          <ac:chgData name="Austin Rocks" userId="337695cbeb361c55" providerId="LiveId" clId="{33383884-D7DF-482E-B8FC-E0A13F967A64}" dt="2023-10-15T16:10:14.257" v="929" actId="26606"/>
          <ac:picMkLst>
            <pc:docMk/>
            <pc:sldMk cId="274395539" sldId="305"/>
            <ac:picMk id="6" creationId="{AF8B804A-701D-627F-1E66-1DC908DE2948}"/>
          </ac:picMkLst>
        </pc:picChg>
      </pc:sldChg>
      <pc:sldChg chg="addSp modSp new mod setBg">
        <pc:chgData name="Austin Rocks" userId="337695cbeb361c55" providerId="LiveId" clId="{33383884-D7DF-482E-B8FC-E0A13F967A64}" dt="2023-10-15T18:06:24.905" v="3307" actId="20577"/>
        <pc:sldMkLst>
          <pc:docMk/>
          <pc:sldMk cId="3596373848" sldId="306"/>
        </pc:sldMkLst>
        <pc:spChg chg="mod">
          <ac:chgData name="Austin Rocks" userId="337695cbeb361c55" providerId="LiveId" clId="{33383884-D7DF-482E-B8FC-E0A13F967A64}" dt="2023-10-15T16:13:39.550" v="962" actId="26606"/>
          <ac:spMkLst>
            <pc:docMk/>
            <pc:sldMk cId="3596373848" sldId="306"/>
            <ac:spMk id="2" creationId="{06627DC7-5485-495B-8D13-A526D7D757AA}"/>
          </ac:spMkLst>
        </pc:spChg>
        <pc:spChg chg="mod ord">
          <ac:chgData name="Austin Rocks" userId="337695cbeb361c55" providerId="LiveId" clId="{33383884-D7DF-482E-B8FC-E0A13F967A64}" dt="2023-10-15T18:06:24.905" v="3307" actId="20577"/>
          <ac:spMkLst>
            <pc:docMk/>
            <pc:sldMk cId="3596373848" sldId="306"/>
            <ac:spMk id="3" creationId="{458DC0FD-A919-6FD2-5193-22AC38B0E2D1}"/>
          </ac:spMkLst>
        </pc:spChg>
        <pc:spChg chg="mod">
          <ac:chgData name="Austin Rocks" userId="337695cbeb361c55" providerId="LiveId" clId="{33383884-D7DF-482E-B8FC-E0A13F967A64}" dt="2023-10-15T16:13:39.550" v="962" actId="26606"/>
          <ac:spMkLst>
            <pc:docMk/>
            <pc:sldMk cId="3596373848" sldId="306"/>
            <ac:spMk id="4" creationId="{AA35E29A-1961-06DB-D526-E9EDCDBF7AA0}"/>
          </ac:spMkLst>
        </pc:spChg>
        <pc:spChg chg="add">
          <ac:chgData name="Austin Rocks" userId="337695cbeb361c55" providerId="LiveId" clId="{33383884-D7DF-482E-B8FC-E0A13F967A64}" dt="2023-10-15T16:13:39.550" v="962" actId="26606"/>
          <ac:spMkLst>
            <pc:docMk/>
            <pc:sldMk cId="3596373848" sldId="306"/>
            <ac:spMk id="9" creationId="{1B15ED52-F352-441B-82BF-E0EA34836D08}"/>
          </ac:spMkLst>
        </pc:spChg>
        <pc:spChg chg="add">
          <ac:chgData name="Austin Rocks" userId="337695cbeb361c55" providerId="LiveId" clId="{33383884-D7DF-482E-B8FC-E0A13F967A64}" dt="2023-10-15T16:13:39.550" v="962" actId="26606"/>
          <ac:spMkLst>
            <pc:docMk/>
            <pc:sldMk cId="3596373848" sldId="306"/>
            <ac:spMk id="11" creationId="{3B2E3793-BFE6-45A2-9B7B-E18844431C99}"/>
          </ac:spMkLst>
        </pc:spChg>
        <pc:spChg chg="add">
          <ac:chgData name="Austin Rocks" userId="337695cbeb361c55" providerId="LiveId" clId="{33383884-D7DF-482E-B8FC-E0A13F967A64}" dt="2023-10-15T16:13:39.550" v="962" actId="26606"/>
          <ac:spMkLst>
            <pc:docMk/>
            <pc:sldMk cId="3596373848" sldId="306"/>
            <ac:spMk id="13" creationId="{BC4C4868-CB8F-4AF9-9CDB-8108F2C19B67}"/>
          </ac:spMkLst>
        </pc:spChg>
        <pc:spChg chg="add">
          <ac:chgData name="Austin Rocks" userId="337695cbeb361c55" providerId="LiveId" clId="{33383884-D7DF-482E-B8FC-E0A13F967A64}" dt="2023-10-15T16:13:39.550" v="962" actId="26606"/>
          <ac:spMkLst>
            <pc:docMk/>
            <pc:sldMk cId="3596373848" sldId="306"/>
            <ac:spMk id="15" creationId="{375E0459-6403-40CD-989D-56A4407CA12E}"/>
          </ac:spMkLst>
        </pc:spChg>
        <pc:spChg chg="add">
          <ac:chgData name="Austin Rocks" userId="337695cbeb361c55" providerId="LiveId" clId="{33383884-D7DF-482E-B8FC-E0A13F967A64}" dt="2023-10-15T16:13:39.550" v="962" actId="26606"/>
          <ac:spMkLst>
            <pc:docMk/>
            <pc:sldMk cId="3596373848" sldId="306"/>
            <ac:spMk id="17" creationId="{53E5B1A8-3AC9-4BD1-9BBC-78CA94F2D1BA}"/>
          </ac:spMkLst>
        </pc:spChg>
      </pc:sldChg>
      <pc:sldChg chg="addSp modSp new mod ord setBg">
        <pc:chgData name="Austin Rocks" userId="337695cbeb361c55" providerId="LiveId" clId="{33383884-D7DF-482E-B8FC-E0A13F967A64}" dt="2023-10-15T18:39:15.840" v="4064" actId="20577"/>
        <pc:sldMkLst>
          <pc:docMk/>
          <pc:sldMk cId="3482756538" sldId="307"/>
        </pc:sldMkLst>
        <pc:spChg chg="mod">
          <ac:chgData name="Austin Rocks" userId="337695cbeb361c55" providerId="LiveId" clId="{33383884-D7DF-482E-B8FC-E0A13F967A64}" dt="2023-10-15T18:39:15.840" v="4064" actId="20577"/>
          <ac:spMkLst>
            <pc:docMk/>
            <pc:sldMk cId="3482756538" sldId="307"/>
            <ac:spMk id="2" creationId="{AD7D1944-E040-1069-6E0E-2D94E24950C6}"/>
          </ac:spMkLst>
        </pc:spChg>
        <pc:spChg chg="mod ord">
          <ac:chgData name="Austin Rocks" userId="337695cbeb361c55" providerId="LiveId" clId="{33383884-D7DF-482E-B8FC-E0A13F967A64}" dt="2023-10-15T18:39:04.242" v="4054" actId="20577"/>
          <ac:spMkLst>
            <pc:docMk/>
            <pc:sldMk cId="3482756538" sldId="307"/>
            <ac:spMk id="3" creationId="{5E909B10-4B35-9CF2-05BB-C0C2488A8730}"/>
          </ac:spMkLst>
        </pc:spChg>
        <pc:spChg chg="mod">
          <ac:chgData name="Austin Rocks" userId="337695cbeb361c55" providerId="LiveId" clId="{33383884-D7DF-482E-B8FC-E0A13F967A64}" dt="2023-10-15T16:16:21.781" v="1013" actId="26606"/>
          <ac:spMkLst>
            <pc:docMk/>
            <pc:sldMk cId="3482756538" sldId="307"/>
            <ac:spMk id="4" creationId="{A1700124-405A-62EF-44EF-2EFF82576943}"/>
          </ac:spMkLst>
        </pc:spChg>
        <pc:spChg chg="add">
          <ac:chgData name="Austin Rocks" userId="337695cbeb361c55" providerId="LiveId" clId="{33383884-D7DF-482E-B8FC-E0A13F967A64}" dt="2023-10-15T16:16:21.781" v="1013" actId="26606"/>
          <ac:spMkLst>
            <pc:docMk/>
            <pc:sldMk cId="3482756538" sldId="307"/>
            <ac:spMk id="9" creationId="{1B15ED52-F352-441B-82BF-E0EA34836D08}"/>
          </ac:spMkLst>
        </pc:spChg>
        <pc:spChg chg="add">
          <ac:chgData name="Austin Rocks" userId="337695cbeb361c55" providerId="LiveId" clId="{33383884-D7DF-482E-B8FC-E0A13F967A64}" dt="2023-10-15T16:16:21.781" v="1013" actId="26606"/>
          <ac:spMkLst>
            <pc:docMk/>
            <pc:sldMk cId="3482756538" sldId="307"/>
            <ac:spMk id="11" creationId="{3B2E3793-BFE6-45A2-9B7B-E18844431C99}"/>
          </ac:spMkLst>
        </pc:spChg>
        <pc:spChg chg="add">
          <ac:chgData name="Austin Rocks" userId="337695cbeb361c55" providerId="LiveId" clId="{33383884-D7DF-482E-B8FC-E0A13F967A64}" dt="2023-10-15T16:16:21.781" v="1013" actId="26606"/>
          <ac:spMkLst>
            <pc:docMk/>
            <pc:sldMk cId="3482756538" sldId="307"/>
            <ac:spMk id="13" creationId="{BC4C4868-CB8F-4AF9-9CDB-8108F2C19B67}"/>
          </ac:spMkLst>
        </pc:spChg>
        <pc:spChg chg="add">
          <ac:chgData name="Austin Rocks" userId="337695cbeb361c55" providerId="LiveId" clId="{33383884-D7DF-482E-B8FC-E0A13F967A64}" dt="2023-10-15T16:16:21.781" v="1013" actId="26606"/>
          <ac:spMkLst>
            <pc:docMk/>
            <pc:sldMk cId="3482756538" sldId="307"/>
            <ac:spMk id="15" creationId="{375E0459-6403-40CD-989D-56A4407CA12E}"/>
          </ac:spMkLst>
        </pc:spChg>
        <pc:spChg chg="add">
          <ac:chgData name="Austin Rocks" userId="337695cbeb361c55" providerId="LiveId" clId="{33383884-D7DF-482E-B8FC-E0A13F967A64}" dt="2023-10-15T16:16:21.781" v="1013" actId="26606"/>
          <ac:spMkLst>
            <pc:docMk/>
            <pc:sldMk cId="3482756538" sldId="307"/>
            <ac:spMk id="17" creationId="{53E5B1A8-3AC9-4BD1-9BBC-78CA94F2D1BA}"/>
          </ac:spMkLst>
        </pc:spChg>
      </pc:sldChg>
      <pc:sldChg chg="addSp modSp new del mod setBg">
        <pc:chgData name="Austin Rocks" userId="337695cbeb361c55" providerId="LiveId" clId="{33383884-D7DF-482E-B8FC-E0A13F967A64}" dt="2023-10-15T18:16:40.602" v="3360" actId="2696"/>
        <pc:sldMkLst>
          <pc:docMk/>
          <pc:sldMk cId="290245075" sldId="308"/>
        </pc:sldMkLst>
        <pc:spChg chg="mod">
          <ac:chgData name="Austin Rocks" userId="337695cbeb361c55" providerId="LiveId" clId="{33383884-D7DF-482E-B8FC-E0A13F967A64}" dt="2023-10-15T17:21:14.832" v="2527" actId="20577"/>
          <ac:spMkLst>
            <pc:docMk/>
            <pc:sldMk cId="290245075" sldId="308"/>
            <ac:spMk id="2" creationId="{AF703DC9-5022-B61D-22BB-94309A8B8879}"/>
          </ac:spMkLst>
        </pc:spChg>
        <pc:spChg chg="mod ord">
          <ac:chgData name="Austin Rocks" userId="337695cbeb361c55" providerId="LiveId" clId="{33383884-D7DF-482E-B8FC-E0A13F967A64}" dt="2023-10-15T16:56:41.768" v="1971" actId="404"/>
          <ac:spMkLst>
            <pc:docMk/>
            <pc:sldMk cId="290245075" sldId="308"/>
            <ac:spMk id="3" creationId="{F557A8DA-F4B5-56DA-3450-0D9F1B6D3BBE}"/>
          </ac:spMkLst>
        </pc:spChg>
        <pc:spChg chg="mod">
          <ac:chgData name="Austin Rocks" userId="337695cbeb361c55" providerId="LiveId" clId="{33383884-D7DF-482E-B8FC-E0A13F967A64}" dt="2023-10-15T16:07:42.832" v="892" actId="26606"/>
          <ac:spMkLst>
            <pc:docMk/>
            <pc:sldMk cId="290245075" sldId="308"/>
            <ac:spMk id="4" creationId="{06934DDB-8ED9-B004-B605-04092EC4BB7E}"/>
          </ac:spMkLst>
        </pc:spChg>
        <pc:spChg chg="add">
          <ac:chgData name="Austin Rocks" userId="337695cbeb361c55" providerId="LiveId" clId="{33383884-D7DF-482E-B8FC-E0A13F967A64}" dt="2023-10-15T16:07:42.832" v="892" actId="26606"/>
          <ac:spMkLst>
            <pc:docMk/>
            <pc:sldMk cId="290245075" sldId="308"/>
            <ac:spMk id="9" creationId="{DEE2AD96-B495-4E06-9291-B71706F728CB}"/>
          </ac:spMkLst>
        </pc:spChg>
        <pc:spChg chg="add">
          <ac:chgData name="Austin Rocks" userId="337695cbeb361c55" providerId="LiveId" clId="{33383884-D7DF-482E-B8FC-E0A13F967A64}" dt="2023-10-15T16:07:42.832" v="892" actId="26606"/>
          <ac:spMkLst>
            <pc:docMk/>
            <pc:sldMk cId="290245075" sldId="308"/>
            <ac:spMk id="11" creationId="{53CF6D67-C5A8-4ADD-9E8E-1E38CA1D3166}"/>
          </ac:spMkLst>
        </pc:spChg>
        <pc:spChg chg="add">
          <ac:chgData name="Austin Rocks" userId="337695cbeb361c55" providerId="LiveId" clId="{33383884-D7DF-482E-B8FC-E0A13F967A64}" dt="2023-10-15T16:07:42.832" v="892" actId="26606"/>
          <ac:spMkLst>
            <pc:docMk/>
            <pc:sldMk cId="290245075" sldId="308"/>
            <ac:spMk id="13" creationId="{86909FA0-B515-4681-B7A8-FA281D133B94}"/>
          </ac:spMkLst>
        </pc:spChg>
        <pc:spChg chg="add">
          <ac:chgData name="Austin Rocks" userId="337695cbeb361c55" providerId="LiveId" clId="{33383884-D7DF-482E-B8FC-E0A13F967A64}" dt="2023-10-15T16:07:42.832" v="892" actId="26606"/>
          <ac:spMkLst>
            <pc:docMk/>
            <pc:sldMk cId="290245075" sldId="308"/>
            <ac:spMk id="15" creationId="{21C9FE86-FCC3-4A31-AA1C-C882262B7FE7}"/>
          </ac:spMkLst>
        </pc:spChg>
        <pc:spChg chg="add">
          <ac:chgData name="Austin Rocks" userId="337695cbeb361c55" providerId="LiveId" clId="{33383884-D7DF-482E-B8FC-E0A13F967A64}" dt="2023-10-15T16:07:42.832" v="892" actId="26606"/>
          <ac:spMkLst>
            <pc:docMk/>
            <pc:sldMk cId="290245075" sldId="308"/>
            <ac:spMk id="17" creationId="{7D96243B-ECED-4B71-8E06-AE9A285EAD20}"/>
          </ac:spMkLst>
        </pc:spChg>
        <pc:spChg chg="add">
          <ac:chgData name="Austin Rocks" userId="337695cbeb361c55" providerId="LiveId" clId="{33383884-D7DF-482E-B8FC-E0A13F967A64}" dt="2023-10-15T16:07:42.832" v="892" actId="26606"/>
          <ac:spMkLst>
            <pc:docMk/>
            <pc:sldMk cId="290245075" sldId="308"/>
            <ac:spMk id="19" creationId="{A09989E4-EFDC-4A90-A633-E0525FB4139E}"/>
          </ac:spMkLst>
        </pc:spChg>
      </pc:sldChg>
      <pc:sldChg chg="delSp add del setBg delDesignElem">
        <pc:chgData name="Austin Rocks" userId="337695cbeb361c55" providerId="LiveId" clId="{33383884-D7DF-482E-B8FC-E0A13F967A64}" dt="2023-10-15T18:17:56.279" v="3380" actId="2696"/>
        <pc:sldMkLst>
          <pc:docMk/>
          <pc:sldMk cId="3548754084" sldId="308"/>
        </pc:sldMkLst>
        <pc:spChg chg="del">
          <ac:chgData name="Austin Rocks" userId="337695cbeb361c55" providerId="LiveId" clId="{33383884-D7DF-482E-B8FC-E0A13F967A64}" dt="2023-10-15T18:16:51.438" v="3364"/>
          <ac:spMkLst>
            <pc:docMk/>
            <pc:sldMk cId="3548754084" sldId="308"/>
            <ac:spMk id="9" creationId="{DEE2AD96-B495-4E06-9291-B71706F728CB}"/>
          </ac:spMkLst>
        </pc:spChg>
        <pc:spChg chg="del">
          <ac:chgData name="Austin Rocks" userId="337695cbeb361c55" providerId="LiveId" clId="{33383884-D7DF-482E-B8FC-E0A13F967A64}" dt="2023-10-15T18:16:51.438" v="3364"/>
          <ac:spMkLst>
            <pc:docMk/>
            <pc:sldMk cId="3548754084" sldId="308"/>
            <ac:spMk id="11" creationId="{53CF6D67-C5A8-4ADD-9E8E-1E38CA1D3166}"/>
          </ac:spMkLst>
        </pc:spChg>
        <pc:spChg chg="del">
          <ac:chgData name="Austin Rocks" userId="337695cbeb361c55" providerId="LiveId" clId="{33383884-D7DF-482E-B8FC-E0A13F967A64}" dt="2023-10-15T18:16:51.438" v="3364"/>
          <ac:spMkLst>
            <pc:docMk/>
            <pc:sldMk cId="3548754084" sldId="308"/>
            <ac:spMk id="13" creationId="{86909FA0-B515-4681-B7A8-FA281D133B94}"/>
          </ac:spMkLst>
        </pc:spChg>
        <pc:spChg chg="del">
          <ac:chgData name="Austin Rocks" userId="337695cbeb361c55" providerId="LiveId" clId="{33383884-D7DF-482E-B8FC-E0A13F967A64}" dt="2023-10-15T18:16:51.438" v="3364"/>
          <ac:spMkLst>
            <pc:docMk/>
            <pc:sldMk cId="3548754084" sldId="308"/>
            <ac:spMk id="15" creationId="{21C9FE86-FCC3-4A31-AA1C-C882262B7FE7}"/>
          </ac:spMkLst>
        </pc:spChg>
        <pc:spChg chg="del">
          <ac:chgData name="Austin Rocks" userId="337695cbeb361c55" providerId="LiveId" clId="{33383884-D7DF-482E-B8FC-E0A13F967A64}" dt="2023-10-15T18:16:51.438" v="3364"/>
          <ac:spMkLst>
            <pc:docMk/>
            <pc:sldMk cId="3548754084" sldId="308"/>
            <ac:spMk id="17" creationId="{7D96243B-ECED-4B71-8E06-AE9A285EAD20}"/>
          </ac:spMkLst>
        </pc:spChg>
        <pc:spChg chg="del">
          <ac:chgData name="Austin Rocks" userId="337695cbeb361c55" providerId="LiveId" clId="{33383884-D7DF-482E-B8FC-E0A13F967A64}" dt="2023-10-15T18:16:51.438" v="3364"/>
          <ac:spMkLst>
            <pc:docMk/>
            <pc:sldMk cId="3548754084" sldId="308"/>
            <ac:spMk id="19" creationId="{A09989E4-EFDC-4A90-A633-E0525FB4139E}"/>
          </ac:spMkLst>
        </pc:spChg>
      </pc:sldChg>
      <pc:sldChg chg="addSp delSp modSp new mod setBg">
        <pc:chgData name="Austin Rocks" userId="337695cbeb361c55" providerId="LiveId" clId="{33383884-D7DF-482E-B8FC-E0A13F967A64}" dt="2023-10-15T18:43:14.348" v="4233" actId="20577"/>
        <pc:sldMkLst>
          <pc:docMk/>
          <pc:sldMk cId="3515215518" sldId="309"/>
        </pc:sldMkLst>
        <pc:spChg chg="del mod">
          <ac:chgData name="Austin Rocks" userId="337695cbeb361c55" providerId="LiveId" clId="{33383884-D7DF-482E-B8FC-E0A13F967A64}" dt="2023-10-15T18:39:47.225" v="4068" actId="21"/>
          <ac:spMkLst>
            <pc:docMk/>
            <pc:sldMk cId="3515215518" sldId="309"/>
            <ac:spMk id="2" creationId="{FF3BE0B5-D9E1-6221-C663-AD385A7D210D}"/>
          </ac:spMkLst>
        </pc:spChg>
        <pc:spChg chg="del mod ord">
          <ac:chgData name="Austin Rocks" userId="337695cbeb361c55" providerId="LiveId" clId="{33383884-D7DF-482E-B8FC-E0A13F967A64}" dt="2023-10-15T18:39:42.845" v="4066" actId="21"/>
          <ac:spMkLst>
            <pc:docMk/>
            <pc:sldMk cId="3515215518" sldId="309"/>
            <ac:spMk id="3" creationId="{899CF5B3-3694-A8D1-11D2-7584001743BA}"/>
          </ac:spMkLst>
        </pc:spChg>
        <pc:spChg chg="del mod">
          <ac:chgData name="Austin Rocks" userId="337695cbeb361c55" providerId="LiveId" clId="{33383884-D7DF-482E-B8FC-E0A13F967A64}" dt="2023-10-15T17:48:33.033" v="3083" actId="478"/>
          <ac:spMkLst>
            <pc:docMk/>
            <pc:sldMk cId="3515215518" sldId="309"/>
            <ac:spMk id="4" creationId="{8165B179-EAF0-97E4-9CDB-6438E6FEAC52}"/>
          </ac:spMkLst>
        </pc:spChg>
        <pc:spChg chg="add mod">
          <ac:chgData name="Austin Rocks" userId="337695cbeb361c55" providerId="LiveId" clId="{33383884-D7DF-482E-B8FC-E0A13F967A64}" dt="2023-10-15T18:43:02.381" v="4223" actId="20577"/>
          <ac:spMkLst>
            <pc:docMk/>
            <pc:sldMk cId="3515215518" sldId="309"/>
            <ac:spMk id="7" creationId="{D8DB6D0B-E08E-DFAE-F747-200D072F4DE3}"/>
          </ac:spMkLst>
        </pc:spChg>
        <pc:spChg chg="add mod">
          <ac:chgData name="Austin Rocks" userId="337695cbeb361c55" providerId="LiveId" clId="{33383884-D7DF-482E-B8FC-E0A13F967A64}" dt="2023-10-15T18:43:14.348" v="4233" actId="20577"/>
          <ac:spMkLst>
            <pc:docMk/>
            <pc:sldMk cId="3515215518" sldId="309"/>
            <ac:spMk id="8" creationId="{B3A390B6-95CF-C531-9027-E15A88A0BA3E}"/>
          </ac:spMkLst>
        </pc:spChg>
        <pc:spChg chg="add">
          <ac:chgData name="Austin Rocks" userId="337695cbeb361c55" providerId="LiveId" clId="{33383884-D7DF-482E-B8FC-E0A13F967A64}" dt="2023-10-15T16:10:55.325" v="937" actId="26606"/>
          <ac:spMkLst>
            <pc:docMk/>
            <pc:sldMk cId="3515215518" sldId="309"/>
            <ac:spMk id="9" creationId="{1B15ED52-F352-441B-82BF-E0EA34836D08}"/>
          </ac:spMkLst>
        </pc:spChg>
        <pc:spChg chg="add">
          <ac:chgData name="Austin Rocks" userId="337695cbeb361c55" providerId="LiveId" clId="{33383884-D7DF-482E-B8FC-E0A13F967A64}" dt="2023-10-15T16:10:55.325" v="937" actId="26606"/>
          <ac:spMkLst>
            <pc:docMk/>
            <pc:sldMk cId="3515215518" sldId="309"/>
            <ac:spMk id="11" creationId="{3B2E3793-BFE6-45A2-9B7B-E18844431C99}"/>
          </ac:spMkLst>
        </pc:spChg>
        <pc:spChg chg="add">
          <ac:chgData name="Austin Rocks" userId="337695cbeb361c55" providerId="LiveId" clId="{33383884-D7DF-482E-B8FC-E0A13F967A64}" dt="2023-10-15T16:10:55.325" v="937" actId="26606"/>
          <ac:spMkLst>
            <pc:docMk/>
            <pc:sldMk cId="3515215518" sldId="309"/>
            <ac:spMk id="13" creationId="{BC4C4868-CB8F-4AF9-9CDB-8108F2C19B67}"/>
          </ac:spMkLst>
        </pc:spChg>
        <pc:spChg chg="add">
          <ac:chgData name="Austin Rocks" userId="337695cbeb361c55" providerId="LiveId" clId="{33383884-D7DF-482E-B8FC-E0A13F967A64}" dt="2023-10-15T16:10:55.325" v="937" actId="26606"/>
          <ac:spMkLst>
            <pc:docMk/>
            <pc:sldMk cId="3515215518" sldId="309"/>
            <ac:spMk id="15" creationId="{375E0459-6403-40CD-989D-56A4407CA12E}"/>
          </ac:spMkLst>
        </pc:spChg>
        <pc:spChg chg="add">
          <ac:chgData name="Austin Rocks" userId="337695cbeb361c55" providerId="LiveId" clId="{33383884-D7DF-482E-B8FC-E0A13F967A64}" dt="2023-10-15T16:10:55.325" v="937" actId="26606"/>
          <ac:spMkLst>
            <pc:docMk/>
            <pc:sldMk cId="3515215518" sldId="309"/>
            <ac:spMk id="17" creationId="{53E5B1A8-3AC9-4BD1-9BBC-78CA94F2D1BA}"/>
          </ac:spMkLst>
        </pc:spChg>
        <pc:picChg chg="add del mod">
          <ac:chgData name="Austin Rocks" userId="337695cbeb361c55" providerId="LiveId" clId="{33383884-D7DF-482E-B8FC-E0A13F967A64}" dt="2023-10-15T17:47:40.465" v="3069" actId="478"/>
          <ac:picMkLst>
            <pc:docMk/>
            <pc:sldMk cId="3515215518" sldId="309"/>
            <ac:picMk id="6" creationId="{990B744C-7900-A651-3AB4-ECC137FB6077}"/>
          </ac:picMkLst>
        </pc:picChg>
      </pc:sldChg>
      <pc:sldChg chg="addSp delSp modSp new del mod setBg">
        <pc:chgData name="Austin Rocks" userId="337695cbeb361c55" providerId="LiveId" clId="{33383884-D7DF-482E-B8FC-E0A13F967A64}" dt="2023-10-15T18:51:45.385" v="4426" actId="2696"/>
        <pc:sldMkLst>
          <pc:docMk/>
          <pc:sldMk cId="997609490" sldId="310"/>
        </pc:sldMkLst>
        <pc:spChg chg="mod">
          <ac:chgData name="Austin Rocks" userId="337695cbeb361c55" providerId="LiveId" clId="{33383884-D7DF-482E-B8FC-E0A13F967A64}" dt="2023-10-15T17:57:29.557" v="3213" actId="14100"/>
          <ac:spMkLst>
            <pc:docMk/>
            <pc:sldMk cId="997609490" sldId="310"/>
            <ac:spMk id="2" creationId="{F232D736-0DEB-1D0F-D146-06F806789149}"/>
          </ac:spMkLst>
        </pc:spChg>
        <pc:spChg chg="add del">
          <ac:chgData name="Austin Rocks" userId="337695cbeb361c55" providerId="LiveId" clId="{33383884-D7DF-482E-B8FC-E0A13F967A64}" dt="2023-10-15T16:14:01.454" v="971" actId="26606"/>
          <ac:spMkLst>
            <pc:docMk/>
            <pc:sldMk cId="997609490" sldId="310"/>
            <ac:spMk id="3" creationId="{6331DB56-C320-DFDD-0301-586637B4A457}"/>
          </ac:spMkLst>
        </pc:spChg>
        <pc:spChg chg="mod">
          <ac:chgData name="Austin Rocks" userId="337695cbeb361c55" providerId="LiveId" clId="{33383884-D7DF-482E-B8FC-E0A13F967A64}" dt="2023-10-15T16:14:01.454" v="971" actId="26606"/>
          <ac:spMkLst>
            <pc:docMk/>
            <pc:sldMk cId="997609490" sldId="310"/>
            <ac:spMk id="4" creationId="{6C3B7FE2-1E46-7DFE-A34E-380F99948E81}"/>
          </ac:spMkLst>
        </pc:spChg>
        <pc:spChg chg="add mod">
          <ac:chgData name="Austin Rocks" userId="337695cbeb361c55" providerId="LiveId" clId="{33383884-D7DF-482E-B8FC-E0A13F967A64}" dt="2023-10-15T17:57:37.343" v="3214" actId="14100"/>
          <ac:spMkLst>
            <pc:docMk/>
            <pc:sldMk cId="997609490" sldId="310"/>
            <ac:spMk id="5" creationId="{0AB80004-A793-11A1-BDE4-61860FBA9307}"/>
          </ac:spMkLst>
        </pc:spChg>
        <pc:spChg chg="add del mod">
          <ac:chgData name="Austin Rocks" userId="337695cbeb361c55" providerId="LiveId" clId="{33383884-D7DF-482E-B8FC-E0A13F967A64}" dt="2023-10-15T17:57:25.290" v="3212" actId="478"/>
          <ac:spMkLst>
            <pc:docMk/>
            <pc:sldMk cId="997609490" sldId="310"/>
            <ac:spMk id="6" creationId="{97A4A726-A9C9-88E3-0266-9BF3042340A6}"/>
          </ac:spMkLst>
        </pc:spChg>
        <pc:spChg chg="add del">
          <ac:chgData name="Austin Rocks" userId="337695cbeb361c55" providerId="LiveId" clId="{33383884-D7DF-482E-B8FC-E0A13F967A64}" dt="2023-10-15T16:14:01.448" v="970" actId="26606"/>
          <ac:spMkLst>
            <pc:docMk/>
            <pc:sldMk cId="997609490" sldId="310"/>
            <ac:spMk id="9" creationId="{8C790BE2-4E4F-4AAF-81A2-4A6F4885EBE6}"/>
          </ac:spMkLst>
        </pc:spChg>
        <pc:spChg chg="add del">
          <ac:chgData name="Austin Rocks" userId="337695cbeb361c55" providerId="LiveId" clId="{33383884-D7DF-482E-B8FC-E0A13F967A64}" dt="2023-10-15T16:14:01.448" v="970" actId="26606"/>
          <ac:spMkLst>
            <pc:docMk/>
            <pc:sldMk cId="997609490" sldId="310"/>
            <ac:spMk id="11" creationId="{D28B54C3-B57B-472A-B96E-1FCB67093DC2}"/>
          </ac:spMkLst>
        </pc:spChg>
        <pc:spChg chg="add del">
          <ac:chgData name="Austin Rocks" userId="337695cbeb361c55" providerId="LiveId" clId="{33383884-D7DF-482E-B8FC-E0A13F967A64}" dt="2023-10-15T16:14:01.448" v="970" actId="26606"/>
          <ac:spMkLst>
            <pc:docMk/>
            <pc:sldMk cId="997609490" sldId="310"/>
            <ac:spMk id="13" creationId="{ED3707AD-8261-4357-9C64-EEC41E832582}"/>
          </ac:spMkLst>
        </pc:spChg>
        <pc:spChg chg="add del">
          <ac:chgData name="Austin Rocks" userId="337695cbeb361c55" providerId="LiveId" clId="{33383884-D7DF-482E-B8FC-E0A13F967A64}" dt="2023-10-15T16:14:01.448" v="970" actId="26606"/>
          <ac:spMkLst>
            <pc:docMk/>
            <pc:sldMk cId="997609490" sldId="310"/>
            <ac:spMk id="15" creationId="{7DB3C429-F8DA-49B9-AF84-21996FCF78B5}"/>
          </ac:spMkLst>
        </pc:spChg>
        <pc:spChg chg="add del">
          <ac:chgData name="Austin Rocks" userId="337695cbeb361c55" providerId="LiveId" clId="{33383884-D7DF-482E-B8FC-E0A13F967A64}" dt="2023-10-15T16:14:01.448" v="970" actId="26606"/>
          <ac:spMkLst>
            <pc:docMk/>
            <pc:sldMk cId="997609490" sldId="310"/>
            <ac:spMk id="17" creationId="{C4C9F2B0-1044-46EB-8AEB-C3BFFDE6C2CC}"/>
          </ac:spMkLst>
        </pc:spChg>
        <pc:spChg chg="add del">
          <ac:chgData name="Austin Rocks" userId="337695cbeb361c55" providerId="LiveId" clId="{33383884-D7DF-482E-B8FC-E0A13F967A64}" dt="2023-10-15T16:14:01.448" v="970" actId="26606"/>
          <ac:spMkLst>
            <pc:docMk/>
            <pc:sldMk cId="997609490" sldId="310"/>
            <ac:spMk id="19" creationId="{D1B01BE8-EBAB-4286-84CC-EC07C7F957AC}"/>
          </ac:spMkLst>
        </pc:spChg>
        <pc:spChg chg="add del">
          <ac:chgData name="Austin Rocks" userId="337695cbeb361c55" providerId="LiveId" clId="{33383884-D7DF-482E-B8FC-E0A13F967A64}" dt="2023-10-15T16:14:01.448" v="970" actId="26606"/>
          <ac:spMkLst>
            <pc:docMk/>
            <pc:sldMk cId="997609490" sldId="310"/>
            <ac:spMk id="21" creationId="{B810725C-984E-4EC2-A5FA-A193878CB858}"/>
          </ac:spMkLst>
        </pc:spChg>
        <pc:spChg chg="add">
          <ac:chgData name="Austin Rocks" userId="337695cbeb361c55" providerId="LiveId" clId="{33383884-D7DF-482E-B8FC-E0A13F967A64}" dt="2023-10-15T16:14:01.454" v="971" actId="26606"/>
          <ac:spMkLst>
            <pc:docMk/>
            <pc:sldMk cId="997609490" sldId="310"/>
            <ac:spMk id="23" creationId="{6F5A5072-7B47-4D32-B52A-4EBBF590B8A5}"/>
          </ac:spMkLst>
        </pc:spChg>
        <pc:spChg chg="add">
          <ac:chgData name="Austin Rocks" userId="337695cbeb361c55" providerId="LiveId" clId="{33383884-D7DF-482E-B8FC-E0A13F967A64}" dt="2023-10-15T16:14:01.454" v="971" actId="26606"/>
          <ac:spMkLst>
            <pc:docMk/>
            <pc:sldMk cId="997609490" sldId="310"/>
            <ac:spMk id="24" creationId="{9715DAF0-AE1B-46C9-8A6B-DB2AA05AB91D}"/>
          </ac:spMkLst>
        </pc:spChg>
        <pc:spChg chg="add">
          <ac:chgData name="Austin Rocks" userId="337695cbeb361c55" providerId="LiveId" clId="{33383884-D7DF-482E-B8FC-E0A13F967A64}" dt="2023-10-15T16:14:01.454" v="971" actId="26606"/>
          <ac:spMkLst>
            <pc:docMk/>
            <pc:sldMk cId="997609490" sldId="310"/>
            <ac:spMk id="25" creationId="{6016219D-510E-4184-9090-6D5578A87BD1}"/>
          </ac:spMkLst>
        </pc:spChg>
        <pc:spChg chg="add">
          <ac:chgData name="Austin Rocks" userId="337695cbeb361c55" providerId="LiveId" clId="{33383884-D7DF-482E-B8FC-E0A13F967A64}" dt="2023-10-15T16:14:01.454" v="971" actId="26606"/>
          <ac:spMkLst>
            <pc:docMk/>
            <pc:sldMk cId="997609490" sldId="310"/>
            <ac:spMk id="26" creationId="{AFF4A713-7B75-4B21-90D7-5AB19547C728}"/>
          </ac:spMkLst>
        </pc:spChg>
        <pc:spChg chg="add">
          <ac:chgData name="Austin Rocks" userId="337695cbeb361c55" providerId="LiveId" clId="{33383884-D7DF-482E-B8FC-E0A13F967A64}" dt="2023-10-15T16:14:01.454" v="971" actId="26606"/>
          <ac:spMkLst>
            <pc:docMk/>
            <pc:sldMk cId="997609490" sldId="310"/>
            <ac:spMk id="27" creationId="{DC631C0B-6DA6-4E57-8231-CE32B3434A7E}"/>
          </ac:spMkLst>
        </pc:spChg>
        <pc:spChg chg="add">
          <ac:chgData name="Austin Rocks" userId="337695cbeb361c55" providerId="LiveId" clId="{33383884-D7DF-482E-B8FC-E0A13F967A64}" dt="2023-10-15T16:14:01.454" v="971" actId="26606"/>
          <ac:spMkLst>
            <pc:docMk/>
            <pc:sldMk cId="997609490" sldId="310"/>
            <ac:spMk id="28" creationId="{C29501E6-A978-4A61-9689-9085AF97A53A}"/>
          </ac:spMkLst>
        </pc:spChg>
        <pc:picChg chg="add mod">
          <ac:chgData name="Austin Rocks" userId="337695cbeb361c55" providerId="LiveId" clId="{33383884-D7DF-482E-B8FC-E0A13F967A64}" dt="2023-10-15T17:58:30.239" v="3221" actId="1076"/>
          <ac:picMkLst>
            <pc:docMk/>
            <pc:sldMk cId="997609490" sldId="310"/>
            <ac:picMk id="8" creationId="{ADD8CA32-22D3-0C91-5DC7-A4E4BE15724B}"/>
          </ac:picMkLst>
        </pc:picChg>
      </pc:sldChg>
      <pc:sldChg chg="addSp delSp modSp new mod setBg">
        <pc:chgData name="Austin Rocks" userId="337695cbeb361c55" providerId="LiveId" clId="{33383884-D7DF-482E-B8FC-E0A13F967A64}" dt="2023-10-15T18:53:38.073" v="4437" actId="255"/>
        <pc:sldMkLst>
          <pc:docMk/>
          <pc:sldMk cId="1762188895" sldId="311"/>
        </pc:sldMkLst>
        <pc:spChg chg="mod">
          <ac:chgData name="Austin Rocks" userId="337695cbeb361c55" providerId="LiveId" clId="{33383884-D7DF-482E-B8FC-E0A13F967A64}" dt="2023-10-15T16:05:12.127" v="868" actId="26606"/>
          <ac:spMkLst>
            <pc:docMk/>
            <pc:sldMk cId="1762188895" sldId="311"/>
            <ac:spMk id="2" creationId="{CCDAB765-50AB-8C93-A5A3-F8FFD65ECED6}"/>
          </ac:spMkLst>
        </pc:spChg>
        <pc:spChg chg="mod ord">
          <ac:chgData name="Austin Rocks" userId="337695cbeb361c55" providerId="LiveId" clId="{33383884-D7DF-482E-B8FC-E0A13F967A64}" dt="2023-10-15T18:53:38.073" v="4437" actId="255"/>
          <ac:spMkLst>
            <pc:docMk/>
            <pc:sldMk cId="1762188895" sldId="311"/>
            <ac:spMk id="3" creationId="{0708BC43-AE65-39E4-1A49-91E5C9C2669F}"/>
          </ac:spMkLst>
        </pc:spChg>
        <pc:spChg chg="mod">
          <ac:chgData name="Austin Rocks" userId="337695cbeb361c55" providerId="LiveId" clId="{33383884-D7DF-482E-B8FC-E0A13F967A64}" dt="2023-10-15T16:05:12.127" v="868" actId="26606"/>
          <ac:spMkLst>
            <pc:docMk/>
            <pc:sldMk cId="1762188895" sldId="311"/>
            <ac:spMk id="4" creationId="{DAA898E4-4933-1B46-D4BC-F22859C43679}"/>
          </ac:spMkLst>
        </pc:spChg>
        <pc:spChg chg="add">
          <ac:chgData name="Austin Rocks" userId="337695cbeb361c55" providerId="LiveId" clId="{33383884-D7DF-482E-B8FC-E0A13F967A64}" dt="2023-10-15T16:05:12.127" v="868" actId="26606"/>
          <ac:spMkLst>
            <pc:docMk/>
            <pc:sldMk cId="1762188895" sldId="311"/>
            <ac:spMk id="9" creationId="{DEE2AD96-B495-4E06-9291-B71706F728CB}"/>
          </ac:spMkLst>
        </pc:spChg>
        <pc:spChg chg="add">
          <ac:chgData name="Austin Rocks" userId="337695cbeb361c55" providerId="LiveId" clId="{33383884-D7DF-482E-B8FC-E0A13F967A64}" dt="2023-10-15T16:05:12.127" v="868" actId="26606"/>
          <ac:spMkLst>
            <pc:docMk/>
            <pc:sldMk cId="1762188895" sldId="311"/>
            <ac:spMk id="11" creationId="{53CF6D67-C5A8-4ADD-9E8E-1E38CA1D3166}"/>
          </ac:spMkLst>
        </pc:spChg>
        <pc:spChg chg="add">
          <ac:chgData name="Austin Rocks" userId="337695cbeb361c55" providerId="LiveId" clId="{33383884-D7DF-482E-B8FC-E0A13F967A64}" dt="2023-10-15T16:05:12.127" v="868" actId="26606"/>
          <ac:spMkLst>
            <pc:docMk/>
            <pc:sldMk cId="1762188895" sldId="311"/>
            <ac:spMk id="13" creationId="{86909FA0-B515-4681-B7A8-FA281D133B94}"/>
          </ac:spMkLst>
        </pc:spChg>
        <pc:spChg chg="add">
          <ac:chgData name="Austin Rocks" userId="337695cbeb361c55" providerId="LiveId" clId="{33383884-D7DF-482E-B8FC-E0A13F967A64}" dt="2023-10-15T16:05:12.127" v="868" actId="26606"/>
          <ac:spMkLst>
            <pc:docMk/>
            <pc:sldMk cId="1762188895" sldId="311"/>
            <ac:spMk id="15" creationId="{21C9FE86-FCC3-4A31-AA1C-C882262B7FE7}"/>
          </ac:spMkLst>
        </pc:spChg>
        <pc:spChg chg="add">
          <ac:chgData name="Austin Rocks" userId="337695cbeb361c55" providerId="LiveId" clId="{33383884-D7DF-482E-B8FC-E0A13F967A64}" dt="2023-10-15T16:05:12.127" v="868" actId="26606"/>
          <ac:spMkLst>
            <pc:docMk/>
            <pc:sldMk cId="1762188895" sldId="311"/>
            <ac:spMk id="17" creationId="{7D96243B-ECED-4B71-8E06-AE9A285EAD20}"/>
          </ac:spMkLst>
        </pc:spChg>
        <pc:spChg chg="add">
          <ac:chgData name="Austin Rocks" userId="337695cbeb361c55" providerId="LiveId" clId="{33383884-D7DF-482E-B8FC-E0A13F967A64}" dt="2023-10-15T16:05:12.127" v="868" actId="26606"/>
          <ac:spMkLst>
            <pc:docMk/>
            <pc:sldMk cId="1762188895" sldId="311"/>
            <ac:spMk id="19" creationId="{A09989E4-EFDC-4A90-A633-E0525FB4139E}"/>
          </ac:spMkLst>
        </pc:spChg>
        <pc:picChg chg="add del">
          <ac:chgData name="Austin Rocks" userId="337695cbeb361c55" providerId="LiveId" clId="{33383884-D7DF-482E-B8FC-E0A13F967A64}" dt="2023-10-15T16:05:12.124" v="867" actId="26606"/>
          <ac:picMkLst>
            <pc:docMk/>
            <pc:sldMk cId="1762188895" sldId="311"/>
            <ac:picMk id="6" creationId="{E43AFE60-92A1-E313-B218-6183B01D427F}"/>
          </ac:picMkLst>
        </pc:picChg>
        <pc:cxnChg chg="add del">
          <ac:chgData name="Austin Rocks" userId="337695cbeb361c55" providerId="LiveId" clId="{33383884-D7DF-482E-B8FC-E0A13F967A64}" dt="2023-10-15T16:05:12.124" v="867" actId="26606"/>
          <ac:cxnSpMkLst>
            <pc:docMk/>
            <pc:sldMk cId="1762188895" sldId="311"/>
            <ac:cxnSpMk id="10" creationId="{1503BFE4-729B-D9D0-C17B-501E6AF1127A}"/>
          </ac:cxnSpMkLst>
        </pc:cxnChg>
      </pc:sldChg>
      <pc:sldChg chg="addSp modSp new del mod setBg">
        <pc:chgData name="Austin Rocks" userId="337695cbeb361c55" providerId="LiveId" clId="{33383884-D7DF-482E-B8FC-E0A13F967A64}" dt="2023-10-15T18:12:28.570" v="3331" actId="2696"/>
        <pc:sldMkLst>
          <pc:docMk/>
          <pc:sldMk cId="3308330848" sldId="312"/>
        </pc:sldMkLst>
        <pc:spChg chg="mod">
          <ac:chgData name="Austin Rocks" userId="337695cbeb361c55" providerId="LiveId" clId="{33383884-D7DF-482E-B8FC-E0A13F967A64}" dt="2023-10-15T17:22:44.077" v="2552" actId="20577"/>
          <ac:spMkLst>
            <pc:docMk/>
            <pc:sldMk cId="3308330848" sldId="312"/>
            <ac:spMk id="2" creationId="{19BC368A-06DA-1570-A1A6-07FB3BEF008D}"/>
          </ac:spMkLst>
        </pc:spChg>
        <pc:spChg chg="mod ord">
          <ac:chgData name="Austin Rocks" userId="337695cbeb361c55" providerId="LiveId" clId="{33383884-D7DF-482E-B8FC-E0A13F967A64}" dt="2023-10-15T16:02:28.074" v="843" actId="26606"/>
          <ac:spMkLst>
            <pc:docMk/>
            <pc:sldMk cId="3308330848" sldId="312"/>
            <ac:spMk id="3" creationId="{9612D94E-416C-A8D5-C373-6596304E789B}"/>
          </ac:spMkLst>
        </pc:spChg>
        <pc:spChg chg="mod">
          <ac:chgData name="Austin Rocks" userId="337695cbeb361c55" providerId="LiveId" clId="{33383884-D7DF-482E-B8FC-E0A13F967A64}" dt="2023-10-15T16:02:28.074" v="843" actId="26606"/>
          <ac:spMkLst>
            <pc:docMk/>
            <pc:sldMk cId="3308330848" sldId="312"/>
            <ac:spMk id="4" creationId="{CF23A802-0239-1D77-7C6A-A506BA5FE019}"/>
          </ac:spMkLst>
        </pc:spChg>
        <pc:spChg chg="add">
          <ac:chgData name="Austin Rocks" userId="337695cbeb361c55" providerId="LiveId" clId="{33383884-D7DF-482E-B8FC-E0A13F967A64}" dt="2023-10-15T16:02:28.074" v="843" actId="26606"/>
          <ac:spMkLst>
            <pc:docMk/>
            <pc:sldMk cId="3308330848" sldId="312"/>
            <ac:spMk id="9" creationId="{09588DA8-065E-4F6F-8EFD-43104AB2E0CF}"/>
          </ac:spMkLst>
        </pc:spChg>
        <pc:spChg chg="add">
          <ac:chgData name="Austin Rocks" userId="337695cbeb361c55" providerId="LiveId" clId="{33383884-D7DF-482E-B8FC-E0A13F967A64}" dt="2023-10-15T16:02:28.074" v="843" actId="26606"/>
          <ac:spMkLst>
            <pc:docMk/>
            <pc:sldMk cId="3308330848" sldId="312"/>
            <ac:spMk id="11" creationId="{C4285719-470E-454C-AF62-8323075F1F5B}"/>
          </ac:spMkLst>
        </pc:spChg>
        <pc:spChg chg="add">
          <ac:chgData name="Austin Rocks" userId="337695cbeb361c55" providerId="LiveId" clId="{33383884-D7DF-482E-B8FC-E0A13F967A64}" dt="2023-10-15T16:02:28.074" v="843" actId="26606"/>
          <ac:spMkLst>
            <pc:docMk/>
            <pc:sldMk cId="3308330848" sldId="312"/>
            <ac:spMk id="13" creationId="{CD9FE4EF-C4D8-49A0-B2FF-81D8DB7D8A24}"/>
          </ac:spMkLst>
        </pc:spChg>
        <pc:spChg chg="add">
          <ac:chgData name="Austin Rocks" userId="337695cbeb361c55" providerId="LiveId" clId="{33383884-D7DF-482E-B8FC-E0A13F967A64}" dt="2023-10-15T16:02:28.074" v="843" actId="26606"/>
          <ac:spMkLst>
            <pc:docMk/>
            <pc:sldMk cId="3308330848" sldId="312"/>
            <ac:spMk id="15" creationId="{4300840D-0A0B-4512-BACA-B439D5B9C57C}"/>
          </ac:spMkLst>
        </pc:spChg>
        <pc:spChg chg="add">
          <ac:chgData name="Austin Rocks" userId="337695cbeb361c55" providerId="LiveId" clId="{33383884-D7DF-482E-B8FC-E0A13F967A64}" dt="2023-10-15T16:02:28.074" v="843" actId="26606"/>
          <ac:spMkLst>
            <pc:docMk/>
            <pc:sldMk cId="3308330848" sldId="312"/>
            <ac:spMk id="17" creationId="{D2B78728-A580-49A7-84F9-6EF6F583ADE0}"/>
          </ac:spMkLst>
        </pc:spChg>
        <pc:spChg chg="add">
          <ac:chgData name="Austin Rocks" userId="337695cbeb361c55" providerId="LiveId" clId="{33383884-D7DF-482E-B8FC-E0A13F967A64}" dt="2023-10-15T16:02:28.074" v="843" actId="26606"/>
          <ac:spMkLst>
            <pc:docMk/>
            <pc:sldMk cId="3308330848" sldId="312"/>
            <ac:spMk id="19" creationId="{38FAA1A1-D861-433F-88FA-1E9D6FD31D11}"/>
          </ac:spMkLst>
        </pc:spChg>
        <pc:spChg chg="add">
          <ac:chgData name="Austin Rocks" userId="337695cbeb361c55" providerId="LiveId" clId="{33383884-D7DF-482E-B8FC-E0A13F967A64}" dt="2023-10-15T16:02:28.074" v="843" actId="26606"/>
          <ac:spMkLst>
            <pc:docMk/>
            <pc:sldMk cId="3308330848" sldId="312"/>
            <ac:spMk id="21" creationId="{8D71EDA1-87BF-4D5D-AB79-F346FD19278A}"/>
          </ac:spMkLst>
        </pc:spChg>
      </pc:sldChg>
      <pc:sldChg chg="addSp delSp modSp new mod ord setBg">
        <pc:chgData name="Austin Rocks" userId="337695cbeb361c55" providerId="LiveId" clId="{33383884-D7DF-482E-B8FC-E0A13F967A64}" dt="2023-10-15T18:48:43.162" v="4395" actId="20577"/>
        <pc:sldMkLst>
          <pc:docMk/>
          <pc:sldMk cId="3262209097" sldId="313"/>
        </pc:sldMkLst>
        <pc:spChg chg="del mod">
          <ac:chgData name="Austin Rocks" userId="337695cbeb361c55" providerId="LiveId" clId="{33383884-D7DF-482E-B8FC-E0A13F967A64}" dt="2023-10-15T18:13:51.437" v="3346" actId="21"/>
          <ac:spMkLst>
            <pc:docMk/>
            <pc:sldMk cId="3262209097" sldId="313"/>
            <ac:spMk id="2" creationId="{ADCB4FF9-455B-7893-740C-6185A595672D}"/>
          </ac:spMkLst>
        </pc:spChg>
        <pc:spChg chg="del mod ord">
          <ac:chgData name="Austin Rocks" userId="337695cbeb361c55" providerId="LiveId" clId="{33383884-D7DF-482E-B8FC-E0A13F967A64}" dt="2023-10-15T18:13:53.025" v="3347" actId="21"/>
          <ac:spMkLst>
            <pc:docMk/>
            <pc:sldMk cId="3262209097" sldId="313"/>
            <ac:spMk id="3" creationId="{C209FDDC-C15F-D010-9120-CF20D8B78952}"/>
          </ac:spMkLst>
        </pc:spChg>
        <pc:spChg chg="mod">
          <ac:chgData name="Austin Rocks" userId="337695cbeb361c55" providerId="LiveId" clId="{33383884-D7DF-482E-B8FC-E0A13F967A64}" dt="2023-10-15T16:04:19.299" v="858" actId="26606"/>
          <ac:spMkLst>
            <pc:docMk/>
            <pc:sldMk cId="3262209097" sldId="313"/>
            <ac:spMk id="4" creationId="{43FF259A-0833-C652-B49D-4F72DE2B44ED}"/>
          </ac:spMkLst>
        </pc:spChg>
        <pc:spChg chg="add mod">
          <ac:chgData name="Austin Rocks" userId="337695cbeb361c55" providerId="LiveId" clId="{33383884-D7DF-482E-B8FC-E0A13F967A64}" dt="2023-10-15T18:14:13.918" v="3352" actId="1076"/>
          <ac:spMkLst>
            <pc:docMk/>
            <pc:sldMk cId="3262209097" sldId="313"/>
            <ac:spMk id="7" creationId="{C37C86B3-2E1A-5152-C8D2-60A78C5DF01E}"/>
          </ac:spMkLst>
        </pc:spChg>
        <pc:spChg chg="add mod">
          <ac:chgData name="Austin Rocks" userId="337695cbeb361c55" providerId="LiveId" clId="{33383884-D7DF-482E-B8FC-E0A13F967A64}" dt="2023-10-15T18:48:43.162" v="4395" actId="20577"/>
          <ac:spMkLst>
            <pc:docMk/>
            <pc:sldMk cId="3262209097" sldId="313"/>
            <ac:spMk id="8" creationId="{2559633B-F1D2-0B7B-4562-B165E971699E}"/>
          </ac:spMkLst>
        </pc:spChg>
        <pc:spChg chg="add">
          <ac:chgData name="Austin Rocks" userId="337695cbeb361c55" providerId="LiveId" clId="{33383884-D7DF-482E-B8FC-E0A13F967A64}" dt="2023-10-15T16:04:19.299" v="858" actId="26606"/>
          <ac:spMkLst>
            <pc:docMk/>
            <pc:sldMk cId="3262209097" sldId="313"/>
            <ac:spMk id="10" creationId="{2E17E911-875F-4DE5-8699-99D9F1805A5D}"/>
          </ac:spMkLst>
        </pc:spChg>
        <pc:spChg chg="add">
          <ac:chgData name="Austin Rocks" userId="337695cbeb361c55" providerId="LiveId" clId="{33383884-D7DF-482E-B8FC-E0A13F967A64}" dt="2023-10-15T16:04:19.299" v="858" actId="26606"/>
          <ac:spMkLst>
            <pc:docMk/>
            <pc:sldMk cId="3262209097" sldId="313"/>
            <ac:spMk id="12" creationId="{CD9FE4EF-C4D8-49A0-B2FF-81D8DB7D8A24}"/>
          </ac:spMkLst>
        </pc:spChg>
        <pc:spChg chg="add">
          <ac:chgData name="Austin Rocks" userId="337695cbeb361c55" providerId="LiveId" clId="{33383884-D7DF-482E-B8FC-E0A13F967A64}" dt="2023-10-15T16:04:19.299" v="858" actId="26606"/>
          <ac:spMkLst>
            <pc:docMk/>
            <pc:sldMk cId="3262209097" sldId="313"/>
            <ac:spMk id="14" creationId="{4300840D-0A0B-4512-BACA-B439D5B9C57C}"/>
          </ac:spMkLst>
        </pc:spChg>
        <pc:spChg chg="add">
          <ac:chgData name="Austin Rocks" userId="337695cbeb361c55" providerId="LiveId" clId="{33383884-D7DF-482E-B8FC-E0A13F967A64}" dt="2023-10-15T16:04:19.299" v="858" actId="26606"/>
          <ac:spMkLst>
            <pc:docMk/>
            <pc:sldMk cId="3262209097" sldId="313"/>
            <ac:spMk id="16" creationId="{D2B78728-A580-49A7-84F9-6EF6F583ADE0}"/>
          </ac:spMkLst>
        </pc:spChg>
        <pc:spChg chg="add">
          <ac:chgData name="Austin Rocks" userId="337695cbeb361c55" providerId="LiveId" clId="{33383884-D7DF-482E-B8FC-E0A13F967A64}" dt="2023-10-15T16:04:19.299" v="858" actId="26606"/>
          <ac:spMkLst>
            <pc:docMk/>
            <pc:sldMk cId="3262209097" sldId="313"/>
            <ac:spMk id="18" creationId="{38FAA1A1-D861-433F-88FA-1E9D6FD31D11}"/>
          </ac:spMkLst>
        </pc:spChg>
        <pc:spChg chg="add">
          <ac:chgData name="Austin Rocks" userId="337695cbeb361c55" providerId="LiveId" clId="{33383884-D7DF-482E-B8FC-E0A13F967A64}" dt="2023-10-15T16:04:19.299" v="858" actId="26606"/>
          <ac:spMkLst>
            <pc:docMk/>
            <pc:sldMk cId="3262209097" sldId="313"/>
            <ac:spMk id="20" creationId="{8D71EDA1-87BF-4D5D-AB79-F346FD19278A}"/>
          </ac:spMkLst>
        </pc:spChg>
        <pc:picChg chg="add del">
          <ac:chgData name="Austin Rocks" userId="337695cbeb361c55" providerId="LiveId" clId="{33383884-D7DF-482E-B8FC-E0A13F967A64}" dt="2023-10-15T17:37:28.605" v="2764" actId="478"/>
          <ac:picMkLst>
            <pc:docMk/>
            <pc:sldMk cId="3262209097" sldId="313"/>
            <ac:picMk id="6" creationId="{6D320EC3-19E3-5A1D-742E-E33FB35BB807}"/>
          </ac:picMkLst>
        </pc:picChg>
      </pc:sldChg>
      <pc:sldChg chg="delSp add del setBg delDesignElem">
        <pc:chgData name="Austin Rocks" userId="337695cbeb361c55" providerId="LiveId" clId="{33383884-D7DF-482E-B8FC-E0A13F967A64}" dt="2023-10-15T16:12:34.644" v="950" actId="47"/>
        <pc:sldMkLst>
          <pc:docMk/>
          <pc:sldMk cId="637921524" sldId="314"/>
        </pc:sldMkLst>
        <pc:spChg chg="del">
          <ac:chgData name="Austin Rocks" userId="337695cbeb361c55" providerId="LiveId" clId="{33383884-D7DF-482E-B8FC-E0A13F967A64}" dt="2023-10-15T16:12:23.454" v="949"/>
          <ac:spMkLst>
            <pc:docMk/>
            <pc:sldMk cId="637921524" sldId="314"/>
            <ac:spMk id="9" creationId="{1B15ED52-F352-441B-82BF-E0EA34836D08}"/>
          </ac:spMkLst>
        </pc:spChg>
        <pc:spChg chg="del">
          <ac:chgData name="Austin Rocks" userId="337695cbeb361c55" providerId="LiveId" clId="{33383884-D7DF-482E-B8FC-E0A13F967A64}" dt="2023-10-15T16:12:23.454" v="949"/>
          <ac:spMkLst>
            <pc:docMk/>
            <pc:sldMk cId="637921524" sldId="314"/>
            <ac:spMk id="11" creationId="{3B2E3793-BFE6-45A2-9B7B-E18844431C99}"/>
          </ac:spMkLst>
        </pc:spChg>
        <pc:spChg chg="del">
          <ac:chgData name="Austin Rocks" userId="337695cbeb361c55" providerId="LiveId" clId="{33383884-D7DF-482E-B8FC-E0A13F967A64}" dt="2023-10-15T16:12:23.454" v="949"/>
          <ac:spMkLst>
            <pc:docMk/>
            <pc:sldMk cId="637921524" sldId="314"/>
            <ac:spMk id="13" creationId="{BC4C4868-CB8F-4AF9-9CDB-8108F2C19B67}"/>
          </ac:spMkLst>
        </pc:spChg>
        <pc:spChg chg="del">
          <ac:chgData name="Austin Rocks" userId="337695cbeb361c55" providerId="LiveId" clId="{33383884-D7DF-482E-B8FC-E0A13F967A64}" dt="2023-10-15T16:12:23.454" v="949"/>
          <ac:spMkLst>
            <pc:docMk/>
            <pc:sldMk cId="637921524" sldId="314"/>
            <ac:spMk id="15" creationId="{375E0459-6403-40CD-989D-56A4407CA12E}"/>
          </ac:spMkLst>
        </pc:spChg>
        <pc:spChg chg="del">
          <ac:chgData name="Austin Rocks" userId="337695cbeb361c55" providerId="LiveId" clId="{33383884-D7DF-482E-B8FC-E0A13F967A64}" dt="2023-10-15T16:12:23.454" v="949"/>
          <ac:spMkLst>
            <pc:docMk/>
            <pc:sldMk cId="637921524" sldId="314"/>
            <ac:spMk id="17" creationId="{53E5B1A8-3AC9-4BD1-9BBC-78CA94F2D1BA}"/>
          </ac:spMkLst>
        </pc:spChg>
      </pc:sldChg>
      <pc:sldChg chg="delSp add del setBg delDesignElem">
        <pc:chgData name="Austin Rocks" userId="337695cbeb361c55" providerId="LiveId" clId="{33383884-D7DF-482E-B8FC-E0A13F967A64}" dt="2023-10-15T16:12:57.737" v="954" actId="47"/>
        <pc:sldMkLst>
          <pc:docMk/>
          <pc:sldMk cId="2398053510" sldId="314"/>
        </pc:sldMkLst>
        <pc:spChg chg="del">
          <ac:chgData name="Austin Rocks" userId="337695cbeb361c55" providerId="LiveId" clId="{33383884-D7DF-482E-B8FC-E0A13F967A64}" dt="2023-10-15T16:12:39.314" v="952"/>
          <ac:spMkLst>
            <pc:docMk/>
            <pc:sldMk cId="2398053510" sldId="314"/>
            <ac:spMk id="9" creationId="{1B15ED52-F352-441B-82BF-E0EA34836D08}"/>
          </ac:spMkLst>
        </pc:spChg>
        <pc:spChg chg="del">
          <ac:chgData name="Austin Rocks" userId="337695cbeb361c55" providerId="LiveId" clId="{33383884-D7DF-482E-B8FC-E0A13F967A64}" dt="2023-10-15T16:12:39.314" v="952"/>
          <ac:spMkLst>
            <pc:docMk/>
            <pc:sldMk cId="2398053510" sldId="314"/>
            <ac:spMk id="11" creationId="{3B2E3793-BFE6-45A2-9B7B-E18844431C99}"/>
          </ac:spMkLst>
        </pc:spChg>
        <pc:spChg chg="del">
          <ac:chgData name="Austin Rocks" userId="337695cbeb361c55" providerId="LiveId" clId="{33383884-D7DF-482E-B8FC-E0A13F967A64}" dt="2023-10-15T16:12:39.314" v="952"/>
          <ac:spMkLst>
            <pc:docMk/>
            <pc:sldMk cId="2398053510" sldId="314"/>
            <ac:spMk id="13" creationId="{BC4C4868-CB8F-4AF9-9CDB-8108F2C19B67}"/>
          </ac:spMkLst>
        </pc:spChg>
        <pc:spChg chg="del">
          <ac:chgData name="Austin Rocks" userId="337695cbeb361c55" providerId="LiveId" clId="{33383884-D7DF-482E-B8FC-E0A13F967A64}" dt="2023-10-15T16:12:39.314" v="952"/>
          <ac:spMkLst>
            <pc:docMk/>
            <pc:sldMk cId="2398053510" sldId="314"/>
            <ac:spMk id="15" creationId="{375E0459-6403-40CD-989D-56A4407CA12E}"/>
          </ac:spMkLst>
        </pc:spChg>
        <pc:spChg chg="del">
          <ac:chgData name="Austin Rocks" userId="337695cbeb361c55" providerId="LiveId" clId="{33383884-D7DF-482E-B8FC-E0A13F967A64}" dt="2023-10-15T16:12:39.314" v="952"/>
          <ac:spMkLst>
            <pc:docMk/>
            <pc:sldMk cId="2398053510" sldId="314"/>
            <ac:spMk id="17" creationId="{53E5B1A8-3AC9-4BD1-9BBC-78CA94F2D1BA}"/>
          </ac:spMkLst>
        </pc:spChg>
      </pc:sldChg>
      <pc:sldChg chg="addSp delSp modSp add mod ord">
        <pc:chgData name="Austin Rocks" userId="337695cbeb361c55" providerId="LiveId" clId="{33383884-D7DF-482E-B8FC-E0A13F967A64}" dt="2023-10-15T17:59:37.134" v="3232" actId="207"/>
        <pc:sldMkLst>
          <pc:docMk/>
          <pc:sldMk cId="3437925668" sldId="315"/>
        </pc:sldMkLst>
        <pc:spChg chg="mod">
          <ac:chgData name="Austin Rocks" userId="337695cbeb361c55" providerId="LiveId" clId="{33383884-D7DF-482E-B8FC-E0A13F967A64}" dt="2023-10-15T17:59:37.134" v="3232" actId="207"/>
          <ac:spMkLst>
            <pc:docMk/>
            <pc:sldMk cId="3437925668" sldId="315"/>
            <ac:spMk id="2" creationId="{FF3BE0B5-D9E1-6221-C663-AD385A7D210D}"/>
          </ac:spMkLst>
        </pc:spChg>
        <pc:spChg chg="del">
          <ac:chgData name="Austin Rocks" userId="337695cbeb361c55" providerId="LiveId" clId="{33383884-D7DF-482E-B8FC-E0A13F967A64}" dt="2023-10-15T16:13:17.705" v="958"/>
          <ac:spMkLst>
            <pc:docMk/>
            <pc:sldMk cId="3437925668" sldId="315"/>
            <ac:spMk id="3" creationId="{899CF5B3-3694-A8D1-11D2-7584001743BA}"/>
          </ac:spMkLst>
        </pc:spChg>
        <pc:spChg chg="add mod">
          <ac:chgData name="Austin Rocks" userId="337695cbeb361c55" providerId="LiveId" clId="{33383884-D7DF-482E-B8FC-E0A13F967A64}" dt="2023-10-15T17:04:30.783" v="2075" actId="403"/>
          <ac:spMkLst>
            <pc:docMk/>
            <pc:sldMk cId="3437925668" sldId="315"/>
            <ac:spMk id="5" creationId="{D5F1D081-1FA9-5A01-4ECF-D9EF54A6559B}"/>
          </ac:spMkLst>
        </pc:spChg>
      </pc:sldChg>
      <pc:sldChg chg="addSp delSp modSp add del mod ord">
        <pc:chgData name="Austin Rocks" userId="337695cbeb361c55" providerId="LiveId" clId="{33383884-D7DF-482E-B8FC-E0A13F967A64}" dt="2023-10-15T16:27:30.257" v="1138" actId="2696"/>
        <pc:sldMkLst>
          <pc:docMk/>
          <pc:sldMk cId="2014160123" sldId="316"/>
        </pc:sldMkLst>
        <pc:spChg chg="mod">
          <ac:chgData name="Austin Rocks" userId="337695cbeb361c55" providerId="LiveId" clId="{33383884-D7DF-482E-B8FC-E0A13F967A64}" dt="2023-10-15T16:22:48.559" v="1105" actId="20577"/>
          <ac:spMkLst>
            <pc:docMk/>
            <pc:sldMk cId="2014160123" sldId="316"/>
            <ac:spMk id="2" creationId="{FF3BE0B5-D9E1-6221-C663-AD385A7D210D}"/>
          </ac:spMkLst>
        </pc:spChg>
        <pc:spChg chg="add del mod">
          <ac:chgData name="Austin Rocks" userId="337695cbeb361c55" providerId="LiveId" clId="{33383884-D7DF-482E-B8FC-E0A13F967A64}" dt="2023-10-15T16:23:21.624" v="1107"/>
          <ac:spMkLst>
            <pc:docMk/>
            <pc:sldMk cId="2014160123" sldId="316"/>
            <ac:spMk id="3" creationId="{8FD9FC7E-18AB-16A0-B149-28B5BE856563}"/>
          </ac:spMkLst>
        </pc:spChg>
        <pc:spChg chg="del mod">
          <ac:chgData name="Austin Rocks" userId="337695cbeb361c55" providerId="LiveId" clId="{33383884-D7DF-482E-B8FC-E0A13F967A64}" dt="2023-10-15T16:23:27.815" v="1109"/>
          <ac:spMkLst>
            <pc:docMk/>
            <pc:sldMk cId="2014160123" sldId="316"/>
            <ac:spMk id="5" creationId="{D5F1D081-1FA9-5A01-4ECF-D9EF54A6559B}"/>
          </ac:spMkLst>
        </pc:spChg>
        <pc:spChg chg="add del mod">
          <ac:chgData name="Austin Rocks" userId="337695cbeb361c55" providerId="LiveId" clId="{33383884-D7DF-482E-B8FC-E0A13F967A64}" dt="2023-10-15T16:26:55.480" v="1133" actId="21"/>
          <ac:spMkLst>
            <pc:docMk/>
            <pc:sldMk cId="2014160123" sldId="316"/>
            <ac:spMk id="6" creationId="{7163B4DE-8248-E825-E447-F8347B58FAC7}"/>
          </ac:spMkLst>
        </pc:spChg>
        <pc:spChg chg="add del mod">
          <ac:chgData name="Austin Rocks" userId="337695cbeb361c55" providerId="LiveId" clId="{33383884-D7DF-482E-B8FC-E0A13F967A64}" dt="2023-10-15T16:24:53.331" v="1119" actId="21"/>
          <ac:spMkLst>
            <pc:docMk/>
            <pc:sldMk cId="2014160123" sldId="316"/>
            <ac:spMk id="8" creationId="{1C3B0099-8DF9-ED99-6ED5-A37736706E63}"/>
          </ac:spMkLst>
        </pc:spChg>
        <pc:spChg chg="add del">
          <ac:chgData name="Austin Rocks" userId="337695cbeb361c55" providerId="LiveId" clId="{33383884-D7DF-482E-B8FC-E0A13F967A64}" dt="2023-10-15T16:25:54.673" v="1127" actId="22"/>
          <ac:spMkLst>
            <pc:docMk/>
            <pc:sldMk cId="2014160123" sldId="316"/>
            <ac:spMk id="16" creationId="{8B09A81A-8CA2-2939-3413-FFCF4E47A1E9}"/>
          </ac:spMkLst>
        </pc:spChg>
        <pc:spChg chg="add del mod">
          <ac:chgData name="Austin Rocks" userId="337695cbeb361c55" providerId="LiveId" clId="{33383884-D7DF-482E-B8FC-E0A13F967A64}" dt="2023-10-15T16:26:57.689" v="1134"/>
          <ac:spMkLst>
            <pc:docMk/>
            <pc:sldMk cId="2014160123" sldId="316"/>
            <ac:spMk id="19" creationId="{418294D1-747C-732A-53F0-270259CB1A9A}"/>
          </ac:spMkLst>
        </pc:spChg>
        <pc:spChg chg="add mod">
          <ac:chgData name="Austin Rocks" userId="337695cbeb361c55" providerId="LiveId" clId="{33383884-D7DF-482E-B8FC-E0A13F967A64}" dt="2023-10-15T16:27:20.787" v="1135" actId="478"/>
          <ac:spMkLst>
            <pc:docMk/>
            <pc:sldMk cId="2014160123" sldId="316"/>
            <ac:spMk id="22" creationId="{C4EDDE2E-AE5F-A950-7096-BE80C5F448A3}"/>
          </ac:spMkLst>
        </pc:spChg>
        <pc:spChg chg="add del mod">
          <ac:chgData name="Austin Rocks" userId="337695cbeb361c55" providerId="LiveId" clId="{33383884-D7DF-482E-B8FC-E0A13F967A64}" dt="2023-10-15T16:27:28.167" v="1137"/>
          <ac:spMkLst>
            <pc:docMk/>
            <pc:sldMk cId="2014160123" sldId="316"/>
            <ac:spMk id="23" creationId="{9A31E15A-9784-0B0E-6E88-CA540EF32990}"/>
          </ac:spMkLst>
        </pc:spChg>
        <pc:picChg chg="add mod">
          <ac:chgData name="Austin Rocks" userId="337695cbeb361c55" providerId="LiveId" clId="{33383884-D7DF-482E-B8FC-E0A13F967A64}" dt="2023-10-15T16:25:15.904" v="1122" actId="1076"/>
          <ac:picMkLst>
            <pc:docMk/>
            <pc:sldMk cId="2014160123" sldId="316"/>
            <ac:picMk id="10" creationId="{F43BF901-432A-8103-9383-12226E56247C}"/>
          </ac:picMkLst>
        </pc:picChg>
        <pc:picChg chg="add mod">
          <ac:chgData name="Austin Rocks" userId="337695cbeb361c55" providerId="LiveId" clId="{33383884-D7DF-482E-B8FC-E0A13F967A64}" dt="2023-10-15T16:26:00.938" v="1128" actId="14100"/>
          <ac:picMkLst>
            <pc:docMk/>
            <pc:sldMk cId="2014160123" sldId="316"/>
            <ac:picMk id="12" creationId="{884734D9-43F6-CC56-2473-5D5898E23E3E}"/>
          </ac:picMkLst>
        </pc:picChg>
        <pc:picChg chg="add del mod">
          <ac:chgData name="Austin Rocks" userId="337695cbeb361c55" providerId="LiveId" clId="{33383884-D7DF-482E-B8FC-E0A13F967A64}" dt="2023-10-15T16:27:20.787" v="1135" actId="478"/>
          <ac:picMkLst>
            <pc:docMk/>
            <pc:sldMk cId="2014160123" sldId="316"/>
            <ac:picMk id="20" creationId="{536023B8-4135-44B9-FFA3-65E45125A176}"/>
          </ac:picMkLst>
        </pc:picChg>
      </pc:sldChg>
      <pc:sldChg chg="addSp modSp new mod setBg">
        <pc:chgData name="Austin Rocks" userId="337695cbeb361c55" providerId="LiveId" clId="{33383884-D7DF-482E-B8FC-E0A13F967A64}" dt="2023-10-15T18:49:51.909" v="4423" actId="5793"/>
        <pc:sldMkLst>
          <pc:docMk/>
          <pc:sldMk cId="3940967927" sldId="316"/>
        </pc:sldMkLst>
        <pc:spChg chg="mod">
          <ac:chgData name="Austin Rocks" userId="337695cbeb361c55" providerId="LiveId" clId="{33383884-D7DF-482E-B8FC-E0A13F967A64}" dt="2023-10-15T18:10:59.140" v="3329" actId="26606"/>
          <ac:spMkLst>
            <pc:docMk/>
            <pc:sldMk cId="3940967927" sldId="316"/>
            <ac:spMk id="2" creationId="{BF56ADFD-4444-7DA0-A276-26FA9F48D964}"/>
          </ac:spMkLst>
        </pc:spChg>
        <pc:spChg chg="mod ord">
          <ac:chgData name="Austin Rocks" userId="337695cbeb361c55" providerId="LiveId" clId="{33383884-D7DF-482E-B8FC-E0A13F967A64}" dt="2023-10-15T18:49:51.909" v="4423" actId="5793"/>
          <ac:spMkLst>
            <pc:docMk/>
            <pc:sldMk cId="3940967927" sldId="316"/>
            <ac:spMk id="3" creationId="{DD5F7A6C-DEA3-2B6A-323A-32EFEA5E36B2}"/>
          </ac:spMkLst>
        </pc:spChg>
        <pc:spChg chg="mod">
          <ac:chgData name="Austin Rocks" userId="337695cbeb361c55" providerId="LiveId" clId="{33383884-D7DF-482E-B8FC-E0A13F967A64}" dt="2023-10-15T18:10:59.140" v="3329" actId="26606"/>
          <ac:spMkLst>
            <pc:docMk/>
            <pc:sldMk cId="3940967927" sldId="316"/>
            <ac:spMk id="4" creationId="{C681DD9C-5729-A5AF-8ED6-209E499270BF}"/>
          </ac:spMkLst>
        </pc:spChg>
        <pc:spChg chg="add">
          <ac:chgData name="Austin Rocks" userId="337695cbeb361c55" providerId="LiveId" clId="{33383884-D7DF-482E-B8FC-E0A13F967A64}" dt="2023-10-15T18:10:59.140" v="3329" actId="26606"/>
          <ac:spMkLst>
            <pc:docMk/>
            <pc:sldMk cId="3940967927" sldId="316"/>
            <ac:spMk id="9" creationId="{09588DA8-065E-4F6F-8EFD-43104AB2E0CF}"/>
          </ac:spMkLst>
        </pc:spChg>
        <pc:spChg chg="add">
          <ac:chgData name="Austin Rocks" userId="337695cbeb361c55" providerId="LiveId" clId="{33383884-D7DF-482E-B8FC-E0A13F967A64}" dt="2023-10-15T18:10:59.140" v="3329" actId="26606"/>
          <ac:spMkLst>
            <pc:docMk/>
            <pc:sldMk cId="3940967927" sldId="316"/>
            <ac:spMk id="11" creationId="{C4285719-470E-454C-AF62-8323075F1F5B}"/>
          </ac:spMkLst>
        </pc:spChg>
        <pc:spChg chg="add">
          <ac:chgData name="Austin Rocks" userId="337695cbeb361c55" providerId="LiveId" clId="{33383884-D7DF-482E-B8FC-E0A13F967A64}" dt="2023-10-15T18:10:59.140" v="3329" actId="26606"/>
          <ac:spMkLst>
            <pc:docMk/>
            <pc:sldMk cId="3940967927" sldId="316"/>
            <ac:spMk id="13" creationId="{CD9FE4EF-C4D8-49A0-B2FF-81D8DB7D8A24}"/>
          </ac:spMkLst>
        </pc:spChg>
        <pc:spChg chg="add">
          <ac:chgData name="Austin Rocks" userId="337695cbeb361c55" providerId="LiveId" clId="{33383884-D7DF-482E-B8FC-E0A13F967A64}" dt="2023-10-15T18:10:59.140" v="3329" actId="26606"/>
          <ac:spMkLst>
            <pc:docMk/>
            <pc:sldMk cId="3940967927" sldId="316"/>
            <ac:spMk id="15" creationId="{4300840D-0A0B-4512-BACA-B439D5B9C57C}"/>
          </ac:spMkLst>
        </pc:spChg>
        <pc:spChg chg="add">
          <ac:chgData name="Austin Rocks" userId="337695cbeb361c55" providerId="LiveId" clId="{33383884-D7DF-482E-B8FC-E0A13F967A64}" dt="2023-10-15T18:10:59.140" v="3329" actId="26606"/>
          <ac:spMkLst>
            <pc:docMk/>
            <pc:sldMk cId="3940967927" sldId="316"/>
            <ac:spMk id="17" creationId="{D2B78728-A580-49A7-84F9-6EF6F583ADE0}"/>
          </ac:spMkLst>
        </pc:spChg>
        <pc:spChg chg="add">
          <ac:chgData name="Austin Rocks" userId="337695cbeb361c55" providerId="LiveId" clId="{33383884-D7DF-482E-B8FC-E0A13F967A64}" dt="2023-10-15T18:10:59.140" v="3329" actId="26606"/>
          <ac:spMkLst>
            <pc:docMk/>
            <pc:sldMk cId="3940967927" sldId="316"/>
            <ac:spMk id="19" creationId="{38FAA1A1-D861-433F-88FA-1E9D6FD31D11}"/>
          </ac:spMkLst>
        </pc:spChg>
        <pc:spChg chg="add">
          <ac:chgData name="Austin Rocks" userId="337695cbeb361c55" providerId="LiveId" clId="{33383884-D7DF-482E-B8FC-E0A13F967A64}" dt="2023-10-15T18:10:59.140" v="3329" actId="26606"/>
          <ac:spMkLst>
            <pc:docMk/>
            <pc:sldMk cId="3940967927" sldId="316"/>
            <ac:spMk id="21" creationId="{8D71EDA1-87BF-4D5D-AB79-F346FD19278A}"/>
          </ac:spMkLst>
        </pc:spChg>
      </pc:sldChg>
      <pc:sldChg chg="addSp modSp new mod setBg">
        <pc:chgData name="Austin Rocks" userId="337695cbeb361c55" providerId="LiveId" clId="{33383884-D7DF-482E-B8FC-E0A13F967A64}" dt="2023-10-15T18:47:31.628" v="4390" actId="20577"/>
        <pc:sldMkLst>
          <pc:docMk/>
          <pc:sldMk cId="2639583387" sldId="317"/>
        </pc:sldMkLst>
        <pc:spChg chg="mod">
          <ac:chgData name="Austin Rocks" userId="337695cbeb361c55" providerId="LiveId" clId="{33383884-D7DF-482E-B8FC-E0A13F967A64}" dt="2023-10-15T18:44:49.963" v="4250" actId="20577"/>
          <ac:spMkLst>
            <pc:docMk/>
            <pc:sldMk cId="2639583387" sldId="317"/>
            <ac:spMk id="2" creationId="{F865493E-EE3F-E16A-8166-4745E6712663}"/>
          </ac:spMkLst>
        </pc:spChg>
        <pc:spChg chg="mod ord">
          <ac:chgData name="Austin Rocks" userId="337695cbeb361c55" providerId="LiveId" clId="{33383884-D7DF-482E-B8FC-E0A13F967A64}" dt="2023-10-15T18:47:31.628" v="4390" actId="20577"/>
          <ac:spMkLst>
            <pc:docMk/>
            <pc:sldMk cId="2639583387" sldId="317"/>
            <ac:spMk id="3" creationId="{FA9E6D76-E0A0-31C4-B277-6FEEFA9EDD4F}"/>
          </ac:spMkLst>
        </pc:spChg>
        <pc:spChg chg="mod">
          <ac:chgData name="Austin Rocks" userId="337695cbeb361c55" providerId="LiveId" clId="{33383884-D7DF-482E-B8FC-E0A13F967A64}" dt="2023-10-15T18:44:33.057" v="4235" actId="26606"/>
          <ac:spMkLst>
            <pc:docMk/>
            <pc:sldMk cId="2639583387" sldId="317"/>
            <ac:spMk id="4" creationId="{E86ED7C9-B913-61DB-B39B-15536368E914}"/>
          </ac:spMkLst>
        </pc:spChg>
        <pc:spChg chg="add">
          <ac:chgData name="Austin Rocks" userId="337695cbeb361c55" providerId="LiveId" clId="{33383884-D7DF-482E-B8FC-E0A13F967A64}" dt="2023-10-15T18:44:33.057" v="4235" actId="26606"/>
          <ac:spMkLst>
            <pc:docMk/>
            <pc:sldMk cId="2639583387" sldId="317"/>
            <ac:spMk id="9" creationId="{1B15ED52-F352-441B-82BF-E0EA34836D08}"/>
          </ac:spMkLst>
        </pc:spChg>
        <pc:spChg chg="add">
          <ac:chgData name="Austin Rocks" userId="337695cbeb361c55" providerId="LiveId" clId="{33383884-D7DF-482E-B8FC-E0A13F967A64}" dt="2023-10-15T18:44:33.057" v="4235" actId="26606"/>
          <ac:spMkLst>
            <pc:docMk/>
            <pc:sldMk cId="2639583387" sldId="317"/>
            <ac:spMk id="11" creationId="{3B2E3793-BFE6-45A2-9B7B-E18844431C99}"/>
          </ac:spMkLst>
        </pc:spChg>
        <pc:spChg chg="add">
          <ac:chgData name="Austin Rocks" userId="337695cbeb361c55" providerId="LiveId" clId="{33383884-D7DF-482E-B8FC-E0A13F967A64}" dt="2023-10-15T18:44:33.057" v="4235" actId="26606"/>
          <ac:spMkLst>
            <pc:docMk/>
            <pc:sldMk cId="2639583387" sldId="317"/>
            <ac:spMk id="13" creationId="{BC4C4868-CB8F-4AF9-9CDB-8108F2C19B67}"/>
          </ac:spMkLst>
        </pc:spChg>
        <pc:spChg chg="add">
          <ac:chgData name="Austin Rocks" userId="337695cbeb361c55" providerId="LiveId" clId="{33383884-D7DF-482E-B8FC-E0A13F967A64}" dt="2023-10-15T18:44:33.057" v="4235" actId="26606"/>
          <ac:spMkLst>
            <pc:docMk/>
            <pc:sldMk cId="2639583387" sldId="317"/>
            <ac:spMk id="15" creationId="{375E0459-6403-40CD-989D-56A4407CA12E}"/>
          </ac:spMkLst>
        </pc:spChg>
        <pc:spChg chg="add">
          <ac:chgData name="Austin Rocks" userId="337695cbeb361c55" providerId="LiveId" clId="{33383884-D7DF-482E-B8FC-E0A13F967A64}" dt="2023-10-15T18:44:33.057" v="4235" actId="26606"/>
          <ac:spMkLst>
            <pc:docMk/>
            <pc:sldMk cId="2639583387" sldId="317"/>
            <ac:spMk id="17" creationId="{53E5B1A8-3AC9-4BD1-9BBC-78CA94F2D1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2B43B-3587-4AD3-A366-35A4F1C70DC0}"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CAEB8-7365-45ED-A904-D4B6A36C1EEE}" type="slidenum">
              <a:rPr lang="en-US" smtClean="0"/>
              <a:t>‹#›</a:t>
            </a:fld>
            <a:endParaRPr lang="en-US"/>
          </a:p>
        </p:txBody>
      </p:sp>
    </p:spTree>
    <p:extLst>
      <p:ext uri="{BB962C8B-B14F-4D97-AF65-F5344CB8AC3E}">
        <p14:creationId xmlns:p14="http://schemas.microsoft.com/office/powerpoint/2010/main" val="116623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14ED-D7FA-3891-8A29-355B9BA1B1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9422A5-D3DB-9E7D-D792-BF0ADF6C5D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8DB85-A414-51AF-0592-A8A09237D258}"/>
              </a:ext>
            </a:extLst>
          </p:cNvPr>
          <p:cNvSpPr>
            <a:spLocks noGrp="1"/>
          </p:cNvSpPr>
          <p:nvPr>
            <p:ph type="dt" sz="half" idx="10"/>
          </p:nvPr>
        </p:nvSpPr>
        <p:spPr/>
        <p:txBody>
          <a:bodyPr/>
          <a:lstStyle/>
          <a:p>
            <a:fld id="{D5F389AF-F806-46A9-B95D-85189A7FEBBF}" type="datetime1">
              <a:rPr lang="en-US" smtClean="0"/>
              <a:t>10/21/2023</a:t>
            </a:fld>
            <a:endParaRPr lang="en-US"/>
          </a:p>
        </p:txBody>
      </p:sp>
      <p:sp>
        <p:nvSpPr>
          <p:cNvPr id="5" name="Footer Placeholder 4">
            <a:extLst>
              <a:ext uri="{FF2B5EF4-FFF2-40B4-BE49-F238E27FC236}">
                <a16:creationId xmlns:a16="http://schemas.microsoft.com/office/drawing/2014/main" id="{5913B15B-ACB6-959D-7414-50A9BF1BDBCA}"/>
              </a:ext>
            </a:extLst>
          </p:cNvPr>
          <p:cNvSpPr>
            <a:spLocks noGrp="1"/>
          </p:cNvSpPr>
          <p:nvPr>
            <p:ph type="ftr" sz="quarter" idx="11"/>
          </p:nvPr>
        </p:nvSpPr>
        <p:spPr/>
        <p:txBody>
          <a:bodyPr/>
          <a:lstStyle/>
          <a:p>
            <a:r>
              <a:rPr lang="en-US"/>
              <a:t>PHYS204 2023.09</a:t>
            </a:r>
          </a:p>
        </p:txBody>
      </p:sp>
      <p:sp>
        <p:nvSpPr>
          <p:cNvPr id="6" name="Slide Number Placeholder 5">
            <a:extLst>
              <a:ext uri="{FF2B5EF4-FFF2-40B4-BE49-F238E27FC236}">
                <a16:creationId xmlns:a16="http://schemas.microsoft.com/office/drawing/2014/main" id="{6C62B510-D8A3-B745-0F52-E6F136BBEEB2}"/>
              </a:ext>
            </a:extLst>
          </p:cNvPr>
          <p:cNvSpPr>
            <a:spLocks noGrp="1"/>
          </p:cNvSpPr>
          <p:nvPr>
            <p:ph type="sldNum" sz="quarter" idx="12"/>
          </p:nvPr>
        </p:nvSpPr>
        <p:spPr/>
        <p:txBody>
          <a:bodyPr/>
          <a:lstStyle/>
          <a:p>
            <a:fld id="{4CA0CAEE-55A8-4312-9570-158A20A69D04}" type="slidenum">
              <a:rPr lang="en-US" smtClean="0"/>
              <a:t>‹#›</a:t>
            </a:fld>
            <a:endParaRPr lang="en-US"/>
          </a:p>
        </p:txBody>
      </p:sp>
      <p:sp>
        <p:nvSpPr>
          <p:cNvPr id="7" name="TextBox 6">
            <a:extLst>
              <a:ext uri="{FF2B5EF4-FFF2-40B4-BE49-F238E27FC236}">
                <a16:creationId xmlns:a16="http://schemas.microsoft.com/office/drawing/2014/main" id="{DD0E0CA7-F3FF-4CD3-9899-B90E5E6721FE}"/>
              </a:ext>
            </a:extLst>
          </p:cNvPr>
          <p:cNvSpPr txBox="1"/>
          <p:nvPr userDrawn="1"/>
        </p:nvSpPr>
        <p:spPr>
          <a:xfrm rot="20057357">
            <a:off x="1514313" y="3182524"/>
            <a:ext cx="9163374" cy="646331"/>
          </a:xfrm>
          <a:prstGeom prst="rect">
            <a:avLst/>
          </a:prstGeom>
          <a:noFill/>
        </p:spPr>
        <p:txBody>
          <a:bodyPr wrap="square" rtlCol="0">
            <a:spAutoFit/>
          </a:bodyPr>
          <a:lstStyle/>
          <a:p>
            <a:r>
              <a:rPr lang="en-US" sz="3600" dirty="0">
                <a:solidFill>
                  <a:schemeClr val="accent1">
                    <a:lumMod val="20000"/>
                    <a:lumOff val="80000"/>
                  </a:schemeClr>
                </a:solidFill>
              </a:rPr>
              <a:t>DeVry University R</a:t>
            </a:r>
            <a:r>
              <a:rPr lang="en-US" sz="3600" baseline="30000" dirty="0">
                <a:solidFill>
                  <a:schemeClr val="accent1">
                    <a:lumMod val="20000"/>
                    <a:lumOff val="80000"/>
                  </a:schemeClr>
                </a:solidFill>
              </a:rPr>
              <a:t>© </a:t>
            </a:r>
            <a:r>
              <a:rPr lang="en-US" sz="3600" baseline="0" dirty="0">
                <a:solidFill>
                  <a:schemeClr val="accent1">
                    <a:lumMod val="20000"/>
                    <a:lumOff val="80000"/>
                  </a:schemeClr>
                </a:solidFill>
              </a:rPr>
              <a:t> 2023.09 PHYS204</a:t>
            </a:r>
            <a:endParaRPr lang="en-US" sz="3600" baseline="30000" dirty="0">
              <a:solidFill>
                <a:schemeClr val="accent1">
                  <a:lumMod val="20000"/>
                  <a:lumOff val="80000"/>
                </a:schemeClr>
              </a:solidFill>
            </a:endParaRPr>
          </a:p>
        </p:txBody>
      </p:sp>
    </p:spTree>
    <p:extLst>
      <p:ext uri="{BB962C8B-B14F-4D97-AF65-F5344CB8AC3E}">
        <p14:creationId xmlns:p14="http://schemas.microsoft.com/office/powerpoint/2010/main" val="331183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3889-80F0-AE91-ECD9-18B273D904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CD93C-A236-7210-58A2-BB9DDC2F0A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11156-50EE-777E-75BB-C9F6DD7749F1}"/>
              </a:ext>
            </a:extLst>
          </p:cNvPr>
          <p:cNvSpPr>
            <a:spLocks noGrp="1"/>
          </p:cNvSpPr>
          <p:nvPr>
            <p:ph type="dt" sz="half" idx="10"/>
          </p:nvPr>
        </p:nvSpPr>
        <p:spPr/>
        <p:txBody>
          <a:bodyPr/>
          <a:lstStyle/>
          <a:p>
            <a:fld id="{E9A2EFFC-FC1E-422E-8282-8A9A66B1D4F1}" type="datetime1">
              <a:rPr lang="en-US" smtClean="0"/>
              <a:t>10/21/2023</a:t>
            </a:fld>
            <a:endParaRPr lang="en-US"/>
          </a:p>
        </p:txBody>
      </p:sp>
      <p:sp>
        <p:nvSpPr>
          <p:cNvPr id="5" name="Footer Placeholder 4">
            <a:extLst>
              <a:ext uri="{FF2B5EF4-FFF2-40B4-BE49-F238E27FC236}">
                <a16:creationId xmlns:a16="http://schemas.microsoft.com/office/drawing/2014/main" id="{D3D4315E-F10D-006E-BF8A-10DB9EEBFC20}"/>
              </a:ext>
            </a:extLst>
          </p:cNvPr>
          <p:cNvSpPr>
            <a:spLocks noGrp="1"/>
          </p:cNvSpPr>
          <p:nvPr>
            <p:ph type="ftr" sz="quarter" idx="11"/>
          </p:nvPr>
        </p:nvSpPr>
        <p:spPr/>
        <p:txBody>
          <a:bodyPr/>
          <a:lstStyle/>
          <a:p>
            <a:r>
              <a:rPr lang="en-US"/>
              <a:t>PHYS204 2023.09</a:t>
            </a:r>
          </a:p>
        </p:txBody>
      </p:sp>
      <p:sp>
        <p:nvSpPr>
          <p:cNvPr id="6" name="Slide Number Placeholder 5">
            <a:extLst>
              <a:ext uri="{FF2B5EF4-FFF2-40B4-BE49-F238E27FC236}">
                <a16:creationId xmlns:a16="http://schemas.microsoft.com/office/drawing/2014/main" id="{B4FB351D-7407-FE08-7D52-92345E377B9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6235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FFA96A-4CCA-8C54-C20A-F011CCDEC5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C63F90-4BD8-AF48-F216-F6A135D5E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924BE-BA84-97B9-F09B-D9477F5B2B0C}"/>
              </a:ext>
            </a:extLst>
          </p:cNvPr>
          <p:cNvSpPr>
            <a:spLocks noGrp="1"/>
          </p:cNvSpPr>
          <p:nvPr>
            <p:ph type="dt" sz="half" idx="10"/>
          </p:nvPr>
        </p:nvSpPr>
        <p:spPr/>
        <p:txBody>
          <a:bodyPr/>
          <a:lstStyle/>
          <a:p>
            <a:fld id="{A18B8F09-8C53-4C35-9F02-EC8D0798EF5F}" type="datetime1">
              <a:rPr lang="en-US" smtClean="0"/>
              <a:t>10/21/2023</a:t>
            </a:fld>
            <a:endParaRPr lang="en-US"/>
          </a:p>
        </p:txBody>
      </p:sp>
      <p:sp>
        <p:nvSpPr>
          <p:cNvPr id="5" name="Footer Placeholder 4">
            <a:extLst>
              <a:ext uri="{FF2B5EF4-FFF2-40B4-BE49-F238E27FC236}">
                <a16:creationId xmlns:a16="http://schemas.microsoft.com/office/drawing/2014/main" id="{C429BA1B-D69A-94E1-C236-2F5DA2C0C1B7}"/>
              </a:ext>
            </a:extLst>
          </p:cNvPr>
          <p:cNvSpPr>
            <a:spLocks noGrp="1"/>
          </p:cNvSpPr>
          <p:nvPr>
            <p:ph type="ftr" sz="quarter" idx="11"/>
          </p:nvPr>
        </p:nvSpPr>
        <p:spPr/>
        <p:txBody>
          <a:bodyPr/>
          <a:lstStyle/>
          <a:p>
            <a:r>
              <a:rPr lang="en-US"/>
              <a:t>PHYS204 2023.09</a:t>
            </a:r>
          </a:p>
        </p:txBody>
      </p:sp>
      <p:sp>
        <p:nvSpPr>
          <p:cNvPr id="6" name="Slide Number Placeholder 5">
            <a:extLst>
              <a:ext uri="{FF2B5EF4-FFF2-40B4-BE49-F238E27FC236}">
                <a16:creationId xmlns:a16="http://schemas.microsoft.com/office/drawing/2014/main" id="{1F253BB7-70A9-5E03-250E-53F9B177BA76}"/>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16272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C0F9-6173-0048-BAC2-521587C21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C912-213F-E026-E9C7-9AA1B92784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C245B-A547-59AF-4FDD-361F824788AB}"/>
              </a:ext>
            </a:extLst>
          </p:cNvPr>
          <p:cNvSpPr>
            <a:spLocks noGrp="1"/>
          </p:cNvSpPr>
          <p:nvPr>
            <p:ph type="dt" sz="half" idx="10"/>
          </p:nvPr>
        </p:nvSpPr>
        <p:spPr/>
        <p:txBody>
          <a:bodyPr/>
          <a:lstStyle/>
          <a:p>
            <a:fld id="{4F40590E-9046-46A8-A8D4-8EB3BDF5F16F}" type="datetime1">
              <a:rPr lang="en-US" smtClean="0"/>
              <a:t>10/21/2023</a:t>
            </a:fld>
            <a:endParaRPr lang="en-US"/>
          </a:p>
        </p:txBody>
      </p:sp>
      <p:sp>
        <p:nvSpPr>
          <p:cNvPr id="5" name="Footer Placeholder 4">
            <a:extLst>
              <a:ext uri="{FF2B5EF4-FFF2-40B4-BE49-F238E27FC236}">
                <a16:creationId xmlns:a16="http://schemas.microsoft.com/office/drawing/2014/main" id="{3FBDF1F2-B152-571E-739E-DD0F84EAF66D}"/>
              </a:ext>
            </a:extLst>
          </p:cNvPr>
          <p:cNvSpPr>
            <a:spLocks noGrp="1"/>
          </p:cNvSpPr>
          <p:nvPr>
            <p:ph type="ftr" sz="quarter" idx="11"/>
          </p:nvPr>
        </p:nvSpPr>
        <p:spPr/>
        <p:txBody>
          <a:bodyPr/>
          <a:lstStyle/>
          <a:p>
            <a:r>
              <a:rPr lang="en-US"/>
              <a:t>PHYS204 2023.09</a:t>
            </a:r>
          </a:p>
        </p:txBody>
      </p:sp>
      <p:sp>
        <p:nvSpPr>
          <p:cNvPr id="6" name="Slide Number Placeholder 5">
            <a:extLst>
              <a:ext uri="{FF2B5EF4-FFF2-40B4-BE49-F238E27FC236}">
                <a16:creationId xmlns:a16="http://schemas.microsoft.com/office/drawing/2014/main" id="{B19B6E1D-5EE6-8926-77C5-79D9136349A3}"/>
              </a:ext>
            </a:extLst>
          </p:cNvPr>
          <p:cNvSpPr>
            <a:spLocks noGrp="1"/>
          </p:cNvSpPr>
          <p:nvPr>
            <p:ph type="sldNum" sz="quarter" idx="12"/>
          </p:nvPr>
        </p:nvSpPr>
        <p:spPr/>
        <p:txBody>
          <a:bodyPr/>
          <a:lstStyle/>
          <a:p>
            <a:fld id="{4CA0CAEE-55A8-4312-9570-158A20A69D04}" type="slidenum">
              <a:rPr lang="en-US" smtClean="0"/>
              <a:t>‹#›</a:t>
            </a:fld>
            <a:endParaRPr lang="en-US"/>
          </a:p>
        </p:txBody>
      </p:sp>
      <p:sp>
        <p:nvSpPr>
          <p:cNvPr id="7" name="TextBox 6">
            <a:extLst>
              <a:ext uri="{FF2B5EF4-FFF2-40B4-BE49-F238E27FC236}">
                <a16:creationId xmlns:a16="http://schemas.microsoft.com/office/drawing/2014/main" id="{BFDE2A70-7A22-403B-AFE3-05EA6989A69D}"/>
              </a:ext>
            </a:extLst>
          </p:cNvPr>
          <p:cNvSpPr txBox="1"/>
          <p:nvPr userDrawn="1"/>
        </p:nvSpPr>
        <p:spPr>
          <a:xfrm rot="20057357">
            <a:off x="1514313" y="3182524"/>
            <a:ext cx="9163374" cy="646331"/>
          </a:xfrm>
          <a:prstGeom prst="rect">
            <a:avLst/>
          </a:prstGeom>
          <a:noFill/>
        </p:spPr>
        <p:txBody>
          <a:bodyPr wrap="square" rtlCol="0">
            <a:spAutoFit/>
          </a:bodyPr>
          <a:lstStyle/>
          <a:p>
            <a:r>
              <a:rPr lang="en-US" sz="3600" dirty="0">
                <a:solidFill>
                  <a:schemeClr val="accent1">
                    <a:lumMod val="20000"/>
                    <a:lumOff val="80000"/>
                  </a:schemeClr>
                </a:solidFill>
              </a:rPr>
              <a:t>DeVry University R</a:t>
            </a:r>
            <a:r>
              <a:rPr lang="en-US" sz="3600" baseline="30000" dirty="0">
                <a:solidFill>
                  <a:schemeClr val="accent1">
                    <a:lumMod val="20000"/>
                    <a:lumOff val="80000"/>
                  </a:schemeClr>
                </a:solidFill>
              </a:rPr>
              <a:t>© </a:t>
            </a:r>
            <a:r>
              <a:rPr lang="en-US" sz="3600" baseline="0" dirty="0">
                <a:solidFill>
                  <a:schemeClr val="accent1">
                    <a:lumMod val="20000"/>
                    <a:lumOff val="80000"/>
                  </a:schemeClr>
                </a:solidFill>
              </a:rPr>
              <a:t> 2023.09 PHYS204</a:t>
            </a:r>
            <a:endParaRPr lang="en-US" sz="3600" baseline="30000" dirty="0">
              <a:solidFill>
                <a:schemeClr val="accent1">
                  <a:lumMod val="20000"/>
                  <a:lumOff val="80000"/>
                </a:schemeClr>
              </a:solidFill>
            </a:endParaRPr>
          </a:p>
        </p:txBody>
      </p:sp>
    </p:spTree>
    <p:extLst>
      <p:ext uri="{BB962C8B-B14F-4D97-AF65-F5344CB8AC3E}">
        <p14:creationId xmlns:p14="http://schemas.microsoft.com/office/powerpoint/2010/main" val="199723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B78D-F7FD-D49C-B832-E9DC548B8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ABDB23-EC4E-3CDD-4037-C5B57BD09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18ACF8-C977-FB0E-C851-D820C6292291}"/>
              </a:ext>
            </a:extLst>
          </p:cNvPr>
          <p:cNvSpPr>
            <a:spLocks noGrp="1"/>
          </p:cNvSpPr>
          <p:nvPr>
            <p:ph type="dt" sz="half" idx="10"/>
          </p:nvPr>
        </p:nvSpPr>
        <p:spPr/>
        <p:txBody>
          <a:bodyPr/>
          <a:lstStyle/>
          <a:p>
            <a:fld id="{EAF086E9-A012-4FC4-982F-AD29041BFDDE}" type="datetime1">
              <a:rPr lang="en-US" smtClean="0"/>
              <a:t>10/21/2023</a:t>
            </a:fld>
            <a:endParaRPr lang="en-US"/>
          </a:p>
        </p:txBody>
      </p:sp>
      <p:sp>
        <p:nvSpPr>
          <p:cNvPr id="5" name="Footer Placeholder 4">
            <a:extLst>
              <a:ext uri="{FF2B5EF4-FFF2-40B4-BE49-F238E27FC236}">
                <a16:creationId xmlns:a16="http://schemas.microsoft.com/office/drawing/2014/main" id="{E50D6FB8-195D-81D0-C91F-14FC2A0BDFEE}"/>
              </a:ext>
            </a:extLst>
          </p:cNvPr>
          <p:cNvSpPr>
            <a:spLocks noGrp="1"/>
          </p:cNvSpPr>
          <p:nvPr>
            <p:ph type="ftr" sz="quarter" idx="11"/>
          </p:nvPr>
        </p:nvSpPr>
        <p:spPr/>
        <p:txBody>
          <a:bodyPr/>
          <a:lstStyle/>
          <a:p>
            <a:r>
              <a:rPr lang="en-US"/>
              <a:t>PHYS204 2023.09</a:t>
            </a:r>
          </a:p>
        </p:txBody>
      </p:sp>
      <p:sp>
        <p:nvSpPr>
          <p:cNvPr id="6" name="Slide Number Placeholder 5">
            <a:extLst>
              <a:ext uri="{FF2B5EF4-FFF2-40B4-BE49-F238E27FC236}">
                <a16:creationId xmlns:a16="http://schemas.microsoft.com/office/drawing/2014/main" id="{55233178-35EC-86AA-BB59-E13DA16061F3}"/>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02197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B97F-AB71-D6D4-CA91-E9CF9080B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76BAF-A0B6-D690-26F9-CFAB53C9D4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58F47-7E72-F393-DA68-8F185ECD63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D2463-A8A0-68DC-BFCE-1AF5DBF82F8F}"/>
              </a:ext>
            </a:extLst>
          </p:cNvPr>
          <p:cNvSpPr>
            <a:spLocks noGrp="1"/>
          </p:cNvSpPr>
          <p:nvPr>
            <p:ph type="dt" sz="half" idx="10"/>
          </p:nvPr>
        </p:nvSpPr>
        <p:spPr/>
        <p:txBody>
          <a:bodyPr/>
          <a:lstStyle/>
          <a:p>
            <a:fld id="{A3CB7227-4311-4BFD-8571-A57F39813988}" type="datetime1">
              <a:rPr lang="en-US" smtClean="0"/>
              <a:t>10/21/2023</a:t>
            </a:fld>
            <a:endParaRPr lang="en-US"/>
          </a:p>
        </p:txBody>
      </p:sp>
      <p:sp>
        <p:nvSpPr>
          <p:cNvPr id="6" name="Footer Placeholder 5">
            <a:extLst>
              <a:ext uri="{FF2B5EF4-FFF2-40B4-BE49-F238E27FC236}">
                <a16:creationId xmlns:a16="http://schemas.microsoft.com/office/drawing/2014/main" id="{A6985BD0-183E-8D3A-0D63-AA6A4953E0AB}"/>
              </a:ext>
            </a:extLst>
          </p:cNvPr>
          <p:cNvSpPr>
            <a:spLocks noGrp="1"/>
          </p:cNvSpPr>
          <p:nvPr>
            <p:ph type="ftr" sz="quarter" idx="11"/>
          </p:nvPr>
        </p:nvSpPr>
        <p:spPr/>
        <p:txBody>
          <a:bodyPr/>
          <a:lstStyle/>
          <a:p>
            <a:r>
              <a:rPr lang="en-US"/>
              <a:t>PHYS204 2023.09</a:t>
            </a:r>
          </a:p>
        </p:txBody>
      </p:sp>
      <p:sp>
        <p:nvSpPr>
          <p:cNvPr id="7" name="Slide Number Placeholder 6">
            <a:extLst>
              <a:ext uri="{FF2B5EF4-FFF2-40B4-BE49-F238E27FC236}">
                <a16:creationId xmlns:a16="http://schemas.microsoft.com/office/drawing/2014/main" id="{6735C502-DB7E-8967-16A3-83B1AE29489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057102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6777-71AF-DF45-0F89-D3EE01209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981D2-8843-3197-D117-DD271A9761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DF77A-8F01-7AB5-65BB-6073AC563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DA1BB-1017-E4D5-485C-8905E72B8D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E828D0-DD9A-574A-B316-6BCD85B22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62D68-B0A3-58A6-EB91-352BEDF22FB6}"/>
              </a:ext>
            </a:extLst>
          </p:cNvPr>
          <p:cNvSpPr>
            <a:spLocks noGrp="1"/>
          </p:cNvSpPr>
          <p:nvPr>
            <p:ph type="dt" sz="half" idx="10"/>
          </p:nvPr>
        </p:nvSpPr>
        <p:spPr/>
        <p:txBody>
          <a:bodyPr/>
          <a:lstStyle/>
          <a:p>
            <a:fld id="{22C59B25-256D-4204-835A-0D450BD04524}" type="datetime1">
              <a:rPr lang="en-US" smtClean="0"/>
              <a:t>10/21/2023</a:t>
            </a:fld>
            <a:endParaRPr lang="en-US"/>
          </a:p>
        </p:txBody>
      </p:sp>
      <p:sp>
        <p:nvSpPr>
          <p:cNvPr id="8" name="Footer Placeholder 7">
            <a:extLst>
              <a:ext uri="{FF2B5EF4-FFF2-40B4-BE49-F238E27FC236}">
                <a16:creationId xmlns:a16="http://schemas.microsoft.com/office/drawing/2014/main" id="{93465080-580F-A94D-804F-29F4F095314C}"/>
              </a:ext>
            </a:extLst>
          </p:cNvPr>
          <p:cNvSpPr>
            <a:spLocks noGrp="1"/>
          </p:cNvSpPr>
          <p:nvPr>
            <p:ph type="ftr" sz="quarter" idx="11"/>
          </p:nvPr>
        </p:nvSpPr>
        <p:spPr/>
        <p:txBody>
          <a:bodyPr/>
          <a:lstStyle/>
          <a:p>
            <a:r>
              <a:rPr lang="en-US"/>
              <a:t>PHYS204 2023.09</a:t>
            </a:r>
          </a:p>
        </p:txBody>
      </p:sp>
      <p:sp>
        <p:nvSpPr>
          <p:cNvPr id="9" name="Slide Number Placeholder 8">
            <a:extLst>
              <a:ext uri="{FF2B5EF4-FFF2-40B4-BE49-F238E27FC236}">
                <a16:creationId xmlns:a16="http://schemas.microsoft.com/office/drawing/2014/main" id="{FB2F7749-FD82-7098-B180-D321F73EF1D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2624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A6D5-E5B2-8600-5CA7-AA2DFCCD10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36E4A8-41F6-AFBA-E1F2-D20D6616296D}"/>
              </a:ext>
            </a:extLst>
          </p:cNvPr>
          <p:cNvSpPr>
            <a:spLocks noGrp="1"/>
          </p:cNvSpPr>
          <p:nvPr>
            <p:ph type="dt" sz="half" idx="10"/>
          </p:nvPr>
        </p:nvSpPr>
        <p:spPr/>
        <p:txBody>
          <a:bodyPr/>
          <a:lstStyle/>
          <a:p>
            <a:fld id="{590195E6-0BF1-4177-8ED4-AFF20A873A94}" type="datetime1">
              <a:rPr lang="en-US" smtClean="0"/>
              <a:t>10/21/2023</a:t>
            </a:fld>
            <a:endParaRPr lang="en-US"/>
          </a:p>
        </p:txBody>
      </p:sp>
      <p:sp>
        <p:nvSpPr>
          <p:cNvPr id="4" name="Footer Placeholder 3">
            <a:extLst>
              <a:ext uri="{FF2B5EF4-FFF2-40B4-BE49-F238E27FC236}">
                <a16:creationId xmlns:a16="http://schemas.microsoft.com/office/drawing/2014/main" id="{8C53E9FB-4CC2-2740-C42D-B4D9FEE3C978}"/>
              </a:ext>
            </a:extLst>
          </p:cNvPr>
          <p:cNvSpPr>
            <a:spLocks noGrp="1"/>
          </p:cNvSpPr>
          <p:nvPr>
            <p:ph type="ftr" sz="quarter" idx="11"/>
          </p:nvPr>
        </p:nvSpPr>
        <p:spPr/>
        <p:txBody>
          <a:bodyPr/>
          <a:lstStyle/>
          <a:p>
            <a:r>
              <a:rPr lang="en-US"/>
              <a:t>PHYS204 2023.09</a:t>
            </a:r>
          </a:p>
        </p:txBody>
      </p:sp>
      <p:sp>
        <p:nvSpPr>
          <p:cNvPr id="5" name="Slide Number Placeholder 4">
            <a:extLst>
              <a:ext uri="{FF2B5EF4-FFF2-40B4-BE49-F238E27FC236}">
                <a16:creationId xmlns:a16="http://schemas.microsoft.com/office/drawing/2014/main" id="{4B453CCD-671C-C43F-6503-31E71AB0E403}"/>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60041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0D0E-19F2-5316-C87F-AB2733994296}"/>
              </a:ext>
            </a:extLst>
          </p:cNvPr>
          <p:cNvSpPr>
            <a:spLocks noGrp="1"/>
          </p:cNvSpPr>
          <p:nvPr>
            <p:ph type="dt" sz="half" idx="10"/>
          </p:nvPr>
        </p:nvSpPr>
        <p:spPr/>
        <p:txBody>
          <a:bodyPr/>
          <a:lstStyle/>
          <a:p>
            <a:fld id="{85B14768-87A2-4390-95C7-31E0F6033B78}" type="datetime1">
              <a:rPr lang="en-US" smtClean="0"/>
              <a:t>10/21/2023</a:t>
            </a:fld>
            <a:endParaRPr lang="en-US"/>
          </a:p>
        </p:txBody>
      </p:sp>
      <p:sp>
        <p:nvSpPr>
          <p:cNvPr id="3" name="Footer Placeholder 2">
            <a:extLst>
              <a:ext uri="{FF2B5EF4-FFF2-40B4-BE49-F238E27FC236}">
                <a16:creationId xmlns:a16="http://schemas.microsoft.com/office/drawing/2014/main" id="{6FA5959D-E231-FEC9-91BD-C5A6963ECAD2}"/>
              </a:ext>
            </a:extLst>
          </p:cNvPr>
          <p:cNvSpPr>
            <a:spLocks noGrp="1"/>
          </p:cNvSpPr>
          <p:nvPr>
            <p:ph type="ftr" sz="quarter" idx="11"/>
          </p:nvPr>
        </p:nvSpPr>
        <p:spPr/>
        <p:txBody>
          <a:bodyPr/>
          <a:lstStyle/>
          <a:p>
            <a:r>
              <a:rPr lang="en-US"/>
              <a:t>PHYS204 2023.09</a:t>
            </a:r>
          </a:p>
        </p:txBody>
      </p:sp>
      <p:sp>
        <p:nvSpPr>
          <p:cNvPr id="4" name="Slide Number Placeholder 3">
            <a:extLst>
              <a:ext uri="{FF2B5EF4-FFF2-40B4-BE49-F238E27FC236}">
                <a16:creationId xmlns:a16="http://schemas.microsoft.com/office/drawing/2014/main" id="{8AFB8B13-6061-6568-927E-5C10229334AD}"/>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78962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3BC9-5942-DBB2-5939-2D65165F4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2EBF0-D4EA-7D80-DDFB-E3F4A1C2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4A7114-3346-BC68-4C0D-28C9838EE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F0BF1-9DB7-194D-B38A-239116E21CD1}"/>
              </a:ext>
            </a:extLst>
          </p:cNvPr>
          <p:cNvSpPr>
            <a:spLocks noGrp="1"/>
          </p:cNvSpPr>
          <p:nvPr>
            <p:ph type="dt" sz="half" idx="10"/>
          </p:nvPr>
        </p:nvSpPr>
        <p:spPr/>
        <p:txBody>
          <a:bodyPr/>
          <a:lstStyle/>
          <a:p>
            <a:fld id="{1E15A785-8864-4634-AD41-968583A0877E}" type="datetime1">
              <a:rPr lang="en-US" smtClean="0"/>
              <a:t>10/21/2023</a:t>
            </a:fld>
            <a:endParaRPr lang="en-US"/>
          </a:p>
        </p:txBody>
      </p:sp>
      <p:sp>
        <p:nvSpPr>
          <p:cNvPr id="6" name="Footer Placeholder 5">
            <a:extLst>
              <a:ext uri="{FF2B5EF4-FFF2-40B4-BE49-F238E27FC236}">
                <a16:creationId xmlns:a16="http://schemas.microsoft.com/office/drawing/2014/main" id="{2B260D11-F4C2-EAAE-D6F9-852F18D1CCB1}"/>
              </a:ext>
            </a:extLst>
          </p:cNvPr>
          <p:cNvSpPr>
            <a:spLocks noGrp="1"/>
          </p:cNvSpPr>
          <p:nvPr>
            <p:ph type="ftr" sz="quarter" idx="11"/>
          </p:nvPr>
        </p:nvSpPr>
        <p:spPr/>
        <p:txBody>
          <a:bodyPr/>
          <a:lstStyle/>
          <a:p>
            <a:r>
              <a:rPr lang="en-US"/>
              <a:t>PHYS204 2023.09</a:t>
            </a:r>
          </a:p>
        </p:txBody>
      </p:sp>
      <p:sp>
        <p:nvSpPr>
          <p:cNvPr id="7" name="Slide Number Placeholder 6">
            <a:extLst>
              <a:ext uri="{FF2B5EF4-FFF2-40B4-BE49-F238E27FC236}">
                <a16:creationId xmlns:a16="http://schemas.microsoft.com/office/drawing/2014/main" id="{564CDEA9-6F2F-8772-2FE5-AD60D896F434}"/>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816634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79A9-1DAD-51B7-5A4B-5F609411B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99CE2D-FDA8-9C78-0916-0E5934D94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59C67F-72D9-1D4C-27AB-9C6070910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E0303-F88F-AAF9-5A40-D6A1D3ABD7BB}"/>
              </a:ext>
            </a:extLst>
          </p:cNvPr>
          <p:cNvSpPr>
            <a:spLocks noGrp="1"/>
          </p:cNvSpPr>
          <p:nvPr>
            <p:ph type="dt" sz="half" idx="10"/>
          </p:nvPr>
        </p:nvSpPr>
        <p:spPr/>
        <p:txBody>
          <a:bodyPr/>
          <a:lstStyle/>
          <a:p>
            <a:fld id="{B4034DDA-E253-4077-BCD1-485F5CA1EC33}" type="datetime1">
              <a:rPr lang="en-US" smtClean="0"/>
              <a:t>10/21/2023</a:t>
            </a:fld>
            <a:endParaRPr lang="en-US"/>
          </a:p>
        </p:txBody>
      </p:sp>
      <p:sp>
        <p:nvSpPr>
          <p:cNvPr id="6" name="Footer Placeholder 5">
            <a:extLst>
              <a:ext uri="{FF2B5EF4-FFF2-40B4-BE49-F238E27FC236}">
                <a16:creationId xmlns:a16="http://schemas.microsoft.com/office/drawing/2014/main" id="{88CE2094-31F1-2F4D-5119-DAA415DC24C0}"/>
              </a:ext>
            </a:extLst>
          </p:cNvPr>
          <p:cNvSpPr>
            <a:spLocks noGrp="1"/>
          </p:cNvSpPr>
          <p:nvPr>
            <p:ph type="ftr" sz="quarter" idx="11"/>
          </p:nvPr>
        </p:nvSpPr>
        <p:spPr/>
        <p:txBody>
          <a:bodyPr/>
          <a:lstStyle/>
          <a:p>
            <a:r>
              <a:rPr lang="en-US"/>
              <a:t>PHYS204 2023.09</a:t>
            </a:r>
          </a:p>
        </p:txBody>
      </p:sp>
      <p:sp>
        <p:nvSpPr>
          <p:cNvPr id="7" name="Slide Number Placeholder 6">
            <a:extLst>
              <a:ext uri="{FF2B5EF4-FFF2-40B4-BE49-F238E27FC236}">
                <a16:creationId xmlns:a16="http://schemas.microsoft.com/office/drawing/2014/main" id="{A74E782C-3524-2F35-8227-25A76D4EAE9B}"/>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2208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DDE34-3D86-A84F-CBA4-C949D2A6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4C818-811D-CBA0-31C7-B21109C4F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43812-7893-99C8-BB42-7B4040610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53DB2-1A81-400A-A6DE-45C0A4CF597C}" type="datetime1">
              <a:rPr lang="en-US" smtClean="0"/>
              <a:t>10/21/2023</a:t>
            </a:fld>
            <a:endParaRPr lang="en-US"/>
          </a:p>
        </p:txBody>
      </p:sp>
      <p:sp>
        <p:nvSpPr>
          <p:cNvPr id="5" name="Footer Placeholder 4">
            <a:extLst>
              <a:ext uri="{FF2B5EF4-FFF2-40B4-BE49-F238E27FC236}">
                <a16:creationId xmlns:a16="http://schemas.microsoft.com/office/drawing/2014/main" id="{0F8F3542-CDAB-9957-2985-B7E02D5B7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PHYS204 2023.09</a:t>
            </a:r>
          </a:p>
        </p:txBody>
      </p:sp>
      <p:sp>
        <p:nvSpPr>
          <p:cNvPr id="6" name="Slide Number Placeholder 5">
            <a:extLst>
              <a:ext uri="{FF2B5EF4-FFF2-40B4-BE49-F238E27FC236}">
                <a16:creationId xmlns:a16="http://schemas.microsoft.com/office/drawing/2014/main" id="{FE4AE5A3-091F-3797-BC84-42CB735C9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0CAEE-55A8-4312-9570-158A20A69D04}" type="slidenum">
              <a:rPr lang="en-US" smtClean="0"/>
              <a:t>‹#›</a:t>
            </a:fld>
            <a:endParaRPr lang="en-US"/>
          </a:p>
        </p:txBody>
      </p:sp>
    </p:spTree>
    <p:extLst>
      <p:ext uri="{BB962C8B-B14F-4D97-AF65-F5344CB8AC3E}">
        <p14:creationId xmlns:p14="http://schemas.microsoft.com/office/powerpoint/2010/main" val="104280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20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24.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NULL"/><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hyperlink" Target="https://raw.githubusercontent.com/espressif/arduino-esp32/gh-pages/package_esp32_index.json"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2A7E1C5-2345-6D15-827D-D5C0DD1CF0E1}"/>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Physical Principles Behind The </a:t>
            </a:r>
            <a:r>
              <a:rPr lang="en-US" sz="4800">
                <a:solidFill>
                  <a:srgbClr val="FFFFFF"/>
                </a:solidFill>
              </a:rPr>
              <a:t>Workings Of </a:t>
            </a:r>
            <a:r>
              <a:rPr lang="en-US" sz="4800" dirty="0">
                <a:solidFill>
                  <a:srgbClr val="FFFFFF"/>
                </a:solidFill>
              </a:rPr>
              <a:t>The Universe</a:t>
            </a:r>
            <a:br>
              <a:rPr lang="en-US" sz="4800" dirty="0">
                <a:solidFill>
                  <a:srgbClr val="FFFFFF"/>
                </a:solidFill>
              </a:rPr>
            </a:br>
            <a:r>
              <a:rPr lang="en-US" sz="4800" dirty="0">
                <a:solidFill>
                  <a:srgbClr val="FFFFFF"/>
                </a:solidFill>
              </a:rPr>
              <a:t>Austin Rocks</a:t>
            </a:r>
          </a:p>
        </p:txBody>
      </p:sp>
      <p:sp>
        <p:nvSpPr>
          <p:cNvPr id="3" name="Subtitle 2">
            <a:extLst>
              <a:ext uri="{FF2B5EF4-FFF2-40B4-BE49-F238E27FC236}">
                <a16:creationId xmlns:a16="http://schemas.microsoft.com/office/drawing/2014/main" id="{6C0D30E2-0B28-DC7D-1336-A92216479D2B}"/>
              </a:ext>
            </a:extLst>
          </p:cNvPr>
          <p:cNvSpPr>
            <a:spLocks noGrp="1"/>
          </p:cNvSpPr>
          <p:nvPr>
            <p:ph type="subTitle" idx="1"/>
          </p:nvPr>
        </p:nvSpPr>
        <p:spPr>
          <a:xfrm>
            <a:off x="1350682" y="4870824"/>
            <a:ext cx="10005951" cy="1458258"/>
          </a:xfrm>
        </p:spPr>
        <p:txBody>
          <a:bodyPr anchor="ctr">
            <a:normAutofit/>
          </a:bodyPr>
          <a:lstStyle/>
          <a:p>
            <a:pPr algn="l"/>
            <a:r>
              <a:rPr lang="en-US" dirty="0"/>
              <a:t>PHYS204 Final Course Project</a:t>
            </a:r>
            <a:endParaRPr lang="en-US"/>
          </a:p>
        </p:txBody>
      </p:sp>
      <p:sp>
        <p:nvSpPr>
          <p:cNvPr id="4" name="Footer Placeholder 3">
            <a:extLst>
              <a:ext uri="{FF2B5EF4-FFF2-40B4-BE49-F238E27FC236}">
                <a16:creationId xmlns:a16="http://schemas.microsoft.com/office/drawing/2014/main" id="{AF343303-172C-446E-AE67-B627B0ED37BC}"/>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2023.09</a:t>
            </a:r>
          </a:p>
        </p:txBody>
      </p:sp>
    </p:spTree>
    <p:extLst>
      <p:ext uri="{BB962C8B-B14F-4D97-AF65-F5344CB8AC3E}">
        <p14:creationId xmlns:p14="http://schemas.microsoft.com/office/powerpoint/2010/main" val="234278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5772175-955A-4811-B3D9-A03023BEF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0619" y="381383"/>
            <a:ext cx="6858000" cy="609523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24724" y="126724"/>
            <a:ext cx="6346209" cy="61130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92937" y="2554938"/>
            <a:ext cx="2501979" cy="610413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245782" y="1257085"/>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5457" y="385455"/>
            <a:ext cx="6858001" cy="608709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C86EF7-5EC4-4682-A7BD-444DA4916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760" y="10141"/>
            <a:ext cx="5608469" cy="6858864"/>
          </a:xfrm>
          <a:prstGeom prst="rect">
            <a:avLst/>
          </a:prstGeom>
          <a:gradFill>
            <a:gsLst>
              <a:gs pos="21000">
                <a:schemeClr val="accent1">
                  <a:lumMod val="75000"/>
                  <a:alpha val="6000"/>
                </a:schemeClr>
              </a:gs>
              <a:gs pos="99000">
                <a:schemeClr val="accent1">
                  <a:lumMod val="50000"/>
                  <a:alpha val="3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52500" y="457199"/>
            <a:ext cx="4494652" cy="3465177"/>
          </a:xfrm>
        </p:spPr>
        <p:txBody>
          <a:bodyPr vert="horz" lIns="91440" tIns="45720" rIns="91440" bIns="45720" rtlCol="0" anchor="b">
            <a:normAutofit/>
          </a:bodyPr>
          <a:lstStyle/>
          <a:p>
            <a:r>
              <a:rPr lang="en-US" sz="4400" dirty="0">
                <a:solidFill>
                  <a:srgbClr val="FFFFFF"/>
                </a:solidFill>
              </a:rPr>
              <a:t>Required Software</a:t>
            </a:r>
            <a:br>
              <a:rPr lang="en-US" sz="4400" dirty="0">
                <a:solidFill>
                  <a:srgbClr val="FFFFFF"/>
                </a:solidFill>
              </a:rPr>
            </a:br>
            <a:endParaRPr lang="en-US" sz="4400" dirty="0">
              <a:solidFill>
                <a:srgbClr val="FFFFFF"/>
              </a:solidFill>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52499" y="4745318"/>
            <a:ext cx="4506605" cy="1266530"/>
          </a:xfrm>
        </p:spPr>
        <p:txBody>
          <a:bodyPr vert="horz" lIns="91440" tIns="45720" rIns="91440" bIns="45720" rtlCol="0">
            <a:normAutofit/>
          </a:bodyPr>
          <a:lstStyle/>
          <a:p>
            <a:pPr lvl="0"/>
            <a:r>
              <a:rPr lang="en-US" sz="2000">
                <a:solidFill>
                  <a:srgbClr val="FFFFFF"/>
                </a:solidFill>
              </a:rPr>
              <a:t>Arduino IDE installed and running</a:t>
            </a:r>
          </a:p>
        </p:txBody>
      </p:sp>
      <p:sp>
        <p:nvSpPr>
          <p:cNvPr id="3" name="Footer Placeholder 2">
            <a:extLst>
              <a:ext uri="{FF2B5EF4-FFF2-40B4-BE49-F238E27FC236}">
                <a16:creationId xmlns:a16="http://schemas.microsoft.com/office/drawing/2014/main" id="{77E28BB1-D0A4-4000-8444-7049765AB632}"/>
              </a:ext>
            </a:extLst>
          </p:cNvPr>
          <p:cNvSpPr>
            <a:spLocks noGrp="1"/>
          </p:cNvSpPr>
          <p:nvPr>
            <p:ph type="ftr" sz="quarter" idx="11"/>
          </p:nvPr>
        </p:nvSpPr>
        <p:spPr>
          <a:xfrm rot="5400000">
            <a:off x="-1812170" y="1945336"/>
            <a:ext cx="4114800" cy="365125"/>
          </a:xfrm>
        </p:spPr>
        <p:txBody>
          <a:bodyPr vert="horz" lIns="91440" tIns="45720" rIns="91440" bIns="45720" rtlCol="0" anchor="ctr">
            <a:normAutofit/>
          </a:bodyPr>
          <a:lstStyle/>
          <a:p>
            <a:pPr algn="l">
              <a:spcAft>
                <a:spcPts val="600"/>
              </a:spcAft>
              <a:defRPr/>
            </a:pPr>
            <a:r>
              <a:rPr lang="en-US" sz="1100" kern="1200">
                <a:solidFill>
                  <a:srgbClr val="FFFFFF"/>
                </a:solidFill>
                <a:latin typeface="Calibri" panose="020F0502020204030204"/>
                <a:ea typeface="+mn-ea"/>
                <a:cs typeface="+mn-cs"/>
              </a:rPr>
              <a:t>PHYS204 2023 Sept</a:t>
            </a:r>
          </a:p>
        </p:txBody>
      </p:sp>
      <p:pic>
        <p:nvPicPr>
          <p:cNvPr id="6" name="Picture 5">
            <a:extLst>
              <a:ext uri="{FF2B5EF4-FFF2-40B4-BE49-F238E27FC236}">
                <a16:creationId xmlns:a16="http://schemas.microsoft.com/office/drawing/2014/main" id="{F3A3D736-4180-0CA8-AA7F-F8B58EB2EA39}"/>
              </a:ext>
            </a:extLst>
          </p:cNvPr>
          <p:cNvPicPr>
            <a:picLocks noChangeAspect="1"/>
          </p:cNvPicPr>
          <p:nvPr/>
        </p:nvPicPr>
        <p:blipFill rotWithShape="1">
          <a:blip r:embed="rId2"/>
          <a:srcRect l="11938" r="8581" b="3"/>
          <a:stretch/>
        </p:blipFill>
        <p:spPr>
          <a:xfrm>
            <a:off x="7101840" y="1028701"/>
            <a:ext cx="4033520" cy="4833620"/>
          </a:xfrm>
          <a:prstGeom prst="rect">
            <a:avLst/>
          </a:prstGeom>
        </p:spPr>
      </p:pic>
    </p:spTree>
    <p:extLst>
      <p:ext uri="{BB962C8B-B14F-4D97-AF65-F5344CB8AC3E}">
        <p14:creationId xmlns:p14="http://schemas.microsoft.com/office/powerpoint/2010/main" val="1015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6CAB1F-557E-4FA4-81CC-DC491EF8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0"/>
            <a:ext cx="8104091" cy="6857571"/>
          </a:xfrm>
          <a:prstGeom prst="rect">
            <a:avLst/>
          </a:prstGeom>
          <a:gradFill>
            <a:gsLst>
              <a:gs pos="0">
                <a:schemeClr val="accent1">
                  <a:lumMod val="75000"/>
                </a:schemeClr>
              </a:gs>
              <a:gs pos="100000">
                <a:srgbClr val="00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74250" y="627728"/>
            <a:ext cx="4355593" cy="8104092"/>
          </a:xfrm>
          <a:prstGeom prst="rect">
            <a:avLst/>
          </a:prstGeom>
          <a:gradFill>
            <a:gsLst>
              <a:gs pos="0">
                <a:schemeClr val="accent1">
                  <a:lumMod val="50000"/>
                </a:schemeClr>
              </a:gs>
              <a:gs pos="91000">
                <a:schemeClr val="tx2">
                  <a:lumMod val="50000"/>
                  <a:alpha val="1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
            <a:ext cx="7646891" cy="6858001"/>
          </a:xfrm>
          <a:prstGeom prst="rect">
            <a:avLst/>
          </a:prstGeom>
          <a:gradFill>
            <a:gsLst>
              <a:gs pos="41000">
                <a:schemeClr val="accent1">
                  <a:lumMod val="75000"/>
                  <a:alpha val="52000"/>
                </a:schemeClr>
              </a:gs>
              <a:gs pos="95000">
                <a:srgbClr val="000000">
                  <a:alpha val="68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550980-2AB6-4DE5-86DD-064ADF160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501118"/>
            <a:ext cx="8091784" cy="4331436"/>
          </a:xfrm>
          <a:prstGeom prst="rect">
            <a:avLst/>
          </a:prstGeom>
          <a:gradFill>
            <a:gsLst>
              <a:gs pos="0">
                <a:srgbClr val="000000">
                  <a:alpha val="16000"/>
                </a:srgbClr>
              </a:gs>
              <a:gs pos="91000">
                <a:schemeClr val="accent1">
                  <a:alpha val="3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DF4B167-8E82-4458-AE55-88B683EBF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95" y="-3"/>
            <a:ext cx="8091784" cy="6857999"/>
          </a:xfrm>
          <a:prstGeom prst="rect">
            <a:avLst/>
          </a:prstGeom>
          <a:gradFill>
            <a:gsLst>
              <a:gs pos="0">
                <a:schemeClr val="accent1">
                  <a:lumMod val="75000"/>
                  <a:alpha val="6000"/>
                </a:schemeClr>
              </a:gs>
              <a:gs pos="99000">
                <a:srgbClr val="000000">
                  <a:alpha val="57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2101742" y="699966"/>
            <a:ext cx="5121259" cy="5458067"/>
          </a:xfrm>
          <a:prstGeom prst="ellipse">
            <a:avLst/>
          </a:prstGeom>
          <a:gradFill>
            <a:gsLst>
              <a:gs pos="3000">
                <a:schemeClr val="accent1">
                  <a:lumMod val="50000"/>
                  <a:alpha val="0"/>
                </a:schemeClr>
              </a:gs>
              <a:gs pos="100000">
                <a:schemeClr val="accent1">
                  <a:lumMod val="60000"/>
                  <a:lumOff val="40000"/>
                  <a:alpha val="17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40358" y="215508"/>
            <a:ext cx="5853227" cy="2992576"/>
          </a:xfrm>
        </p:spPr>
        <p:txBody>
          <a:bodyPr anchor="t">
            <a:normAutofit/>
          </a:bodyPr>
          <a:lstStyle/>
          <a:p>
            <a:pPr algn="l"/>
            <a:r>
              <a:rPr lang="en-US" sz="4800" dirty="0">
                <a:solidFill>
                  <a:srgbClr val="FFFFFF"/>
                </a:solidFill>
              </a:rPr>
              <a:t>Experiment 1: Inventory of Parts</a:t>
            </a:r>
            <a:br>
              <a:rPr lang="en-US" sz="4800" dirty="0">
                <a:solidFill>
                  <a:srgbClr val="FFFFFF"/>
                </a:solidFill>
              </a:rPr>
            </a:br>
            <a:r>
              <a:rPr lang="en-US" sz="4800" dirty="0">
                <a:solidFill>
                  <a:srgbClr val="FFFFFF"/>
                </a:solidFill>
              </a:rPr>
              <a:t>Summary</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039645" y="3025780"/>
            <a:ext cx="5091282" cy="1248274"/>
          </a:xfrm>
        </p:spPr>
        <p:txBody>
          <a:bodyPr anchor="b">
            <a:normAutofit/>
          </a:bodyPr>
          <a:lstStyle/>
          <a:p>
            <a:pPr marL="342900" indent="-342900" algn="l">
              <a:buFont typeface="Arial" panose="020B0604020202020204" pitchFamily="34" charset="0"/>
              <a:buChar char="•"/>
            </a:pPr>
            <a:r>
              <a:rPr lang="en-US" dirty="0">
                <a:solidFill>
                  <a:srgbClr val="FFFFFF"/>
                </a:solidFill>
              </a:rPr>
              <a:t>Gathered inventory list </a:t>
            </a:r>
          </a:p>
          <a:p>
            <a:pPr marL="342900" indent="-342900" algn="l">
              <a:buFont typeface="Arial" panose="020B0604020202020204" pitchFamily="34" charset="0"/>
              <a:buChar char="•"/>
            </a:pPr>
            <a:r>
              <a:rPr lang="en-US" dirty="0">
                <a:solidFill>
                  <a:srgbClr val="FFFFFF"/>
                </a:solidFill>
              </a:rPr>
              <a:t>Downloaded required software</a:t>
            </a:r>
          </a:p>
        </p:txBody>
      </p:sp>
      <p:sp>
        <p:nvSpPr>
          <p:cNvPr id="4" name="Footer Placeholder 3">
            <a:extLst>
              <a:ext uri="{FF2B5EF4-FFF2-40B4-BE49-F238E27FC236}">
                <a16:creationId xmlns:a16="http://schemas.microsoft.com/office/drawing/2014/main" id="{7AA9C9DD-E105-4BC6-8748-DC1C76C51CE8}"/>
              </a:ext>
            </a:extLst>
          </p:cNvPr>
          <p:cNvSpPr>
            <a:spLocks noGrp="1"/>
          </p:cNvSpPr>
          <p:nvPr>
            <p:ph type="ftr" sz="quarter" idx="11"/>
          </p:nvPr>
        </p:nvSpPr>
        <p:spPr>
          <a:xfrm rot="5400000">
            <a:off x="-1836201" y="1971094"/>
            <a:ext cx="4114800" cy="365125"/>
          </a:xfrm>
        </p:spPr>
        <p:txBody>
          <a:bodyPr>
            <a:normAutofit/>
          </a:bodyPr>
          <a:lstStyle/>
          <a:p>
            <a:pPr algn="l">
              <a:spcAft>
                <a:spcPts val="600"/>
              </a:spcAft>
            </a:pPr>
            <a:r>
              <a:rPr lang="en-US" sz="1100">
                <a:solidFill>
                  <a:srgbClr val="FFFFFF"/>
                </a:solidFill>
              </a:rPr>
              <a:t>PHYS204 2023 Sept.</a:t>
            </a:r>
          </a:p>
        </p:txBody>
      </p:sp>
      <p:pic>
        <p:nvPicPr>
          <p:cNvPr id="6" name="Picture 5">
            <a:extLst>
              <a:ext uri="{FF2B5EF4-FFF2-40B4-BE49-F238E27FC236}">
                <a16:creationId xmlns:a16="http://schemas.microsoft.com/office/drawing/2014/main" id="{6B900679-5205-223F-2168-CAAA5301153A}"/>
              </a:ext>
            </a:extLst>
          </p:cNvPr>
          <p:cNvPicPr>
            <a:picLocks noChangeAspect="1"/>
          </p:cNvPicPr>
          <p:nvPr/>
        </p:nvPicPr>
        <p:blipFill rotWithShape="1">
          <a:blip r:embed="rId2"/>
          <a:srcRect l="34888" r="25207" b="-1"/>
          <a:stretch/>
        </p:blipFill>
        <p:spPr>
          <a:xfrm>
            <a:off x="8104092" y="10"/>
            <a:ext cx="4099858" cy="6857990"/>
          </a:xfrm>
          <a:prstGeom prst="rect">
            <a:avLst/>
          </a:prstGeom>
        </p:spPr>
      </p:pic>
    </p:spTree>
    <p:extLst>
      <p:ext uri="{BB962C8B-B14F-4D97-AF65-F5344CB8AC3E}">
        <p14:creationId xmlns:p14="http://schemas.microsoft.com/office/powerpoint/2010/main" val="29217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6CAB1F-557E-4FA4-81CC-DC491EF8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0"/>
            <a:ext cx="8104091" cy="6857571"/>
          </a:xfrm>
          <a:prstGeom prst="rect">
            <a:avLst/>
          </a:prstGeom>
          <a:gradFill>
            <a:gsLst>
              <a:gs pos="0">
                <a:schemeClr val="accent1">
                  <a:lumMod val="75000"/>
                </a:schemeClr>
              </a:gs>
              <a:gs pos="100000">
                <a:srgbClr val="00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74250" y="627728"/>
            <a:ext cx="4355593" cy="8104092"/>
          </a:xfrm>
          <a:prstGeom prst="rect">
            <a:avLst/>
          </a:prstGeom>
          <a:gradFill>
            <a:gsLst>
              <a:gs pos="0">
                <a:schemeClr val="accent1">
                  <a:lumMod val="50000"/>
                </a:schemeClr>
              </a:gs>
              <a:gs pos="91000">
                <a:schemeClr val="tx2">
                  <a:lumMod val="50000"/>
                  <a:alpha val="1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
            <a:ext cx="7646891" cy="6858001"/>
          </a:xfrm>
          <a:prstGeom prst="rect">
            <a:avLst/>
          </a:prstGeom>
          <a:gradFill>
            <a:gsLst>
              <a:gs pos="41000">
                <a:schemeClr val="accent1">
                  <a:lumMod val="75000"/>
                  <a:alpha val="52000"/>
                </a:schemeClr>
              </a:gs>
              <a:gs pos="95000">
                <a:srgbClr val="000000">
                  <a:alpha val="68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550980-2AB6-4DE5-86DD-064ADF160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501118"/>
            <a:ext cx="8091784" cy="4331436"/>
          </a:xfrm>
          <a:prstGeom prst="rect">
            <a:avLst/>
          </a:prstGeom>
          <a:gradFill>
            <a:gsLst>
              <a:gs pos="0">
                <a:srgbClr val="000000">
                  <a:alpha val="16000"/>
                </a:srgbClr>
              </a:gs>
              <a:gs pos="91000">
                <a:schemeClr val="accent1">
                  <a:alpha val="3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DF4B167-8E82-4458-AE55-88B683EBF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95" y="-3"/>
            <a:ext cx="8091784" cy="6857999"/>
          </a:xfrm>
          <a:prstGeom prst="rect">
            <a:avLst/>
          </a:prstGeom>
          <a:gradFill>
            <a:gsLst>
              <a:gs pos="0">
                <a:schemeClr val="accent1">
                  <a:lumMod val="75000"/>
                  <a:alpha val="6000"/>
                </a:schemeClr>
              </a:gs>
              <a:gs pos="99000">
                <a:srgbClr val="000000">
                  <a:alpha val="57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2101742" y="699966"/>
            <a:ext cx="5121259" cy="5458067"/>
          </a:xfrm>
          <a:prstGeom prst="ellipse">
            <a:avLst/>
          </a:prstGeom>
          <a:gradFill>
            <a:gsLst>
              <a:gs pos="3000">
                <a:schemeClr val="accent1">
                  <a:lumMod val="50000"/>
                  <a:alpha val="0"/>
                </a:schemeClr>
              </a:gs>
              <a:gs pos="100000">
                <a:schemeClr val="accent1">
                  <a:lumMod val="60000"/>
                  <a:lumOff val="40000"/>
                  <a:alpha val="17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169125" y="2920878"/>
            <a:ext cx="5853227" cy="2992576"/>
          </a:xfrm>
        </p:spPr>
        <p:txBody>
          <a:bodyPr anchor="t">
            <a:normAutofit/>
          </a:bodyPr>
          <a:lstStyle/>
          <a:p>
            <a:pPr algn="l"/>
            <a:r>
              <a:rPr lang="en-US" sz="4800">
                <a:solidFill>
                  <a:srgbClr val="FFFFFF"/>
                </a:solidFill>
              </a:rPr>
              <a:t>Experiment 2: </a:t>
            </a:r>
            <a:br>
              <a:rPr lang="en-US" sz="4800">
                <a:solidFill>
                  <a:srgbClr val="FFFFFF"/>
                </a:solidFill>
              </a:rPr>
            </a:br>
            <a:r>
              <a:rPr lang="en-US" sz="4800">
                <a:solidFill>
                  <a:srgbClr val="FFFFFF"/>
                </a:solidFill>
              </a:rPr>
              <a:t>Precision of the Ultrasonic Sensor</a:t>
            </a:r>
            <a:br>
              <a:rPr lang="en-US" sz="4800">
                <a:solidFill>
                  <a:srgbClr val="FFFFFF"/>
                </a:solidFill>
              </a:rPr>
            </a:br>
            <a:endParaRPr lang="en-US" sz="4800">
              <a:solidFill>
                <a:srgbClr val="FFFFFF"/>
              </a:solidFill>
            </a:endParaRPr>
          </a:p>
        </p:txBody>
      </p:sp>
      <p:sp>
        <p:nvSpPr>
          <p:cNvPr id="4" name="Footer Placeholder 3">
            <a:extLst>
              <a:ext uri="{FF2B5EF4-FFF2-40B4-BE49-F238E27FC236}">
                <a16:creationId xmlns:a16="http://schemas.microsoft.com/office/drawing/2014/main" id="{7AA9C9DD-E105-4BC6-8748-DC1C76C51CE8}"/>
              </a:ext>
            </a:extLst>
          </p:cNvPr>
          <p:cNvSpPr>
            <a:spLocks noGrp="1"/>
          </p:cNvSpPr>
          <p:nvPr>
            <p:ph type="ftr" sz="quarter" idx="11"/>
          </p:nvPr>
        </p:nvSpPr>
        <p:spPr>
          <a:xfrm rot="5400000">
            <a:off x="-1836201" y="1971094"/>
            <a:ext cx="4114800" cy="365125"/>
          </a:xfrm>
        </p:spPr>
        <p:txBody>
          <a:bodyPr>
            <a:normAutofit/>
          </a:bodyPr>
          <a:lstStyle/>
          <a:p>
            <a:pPr algn="l">
              <a:spcAft>
                <a:spcPts val="600"/>
              </a:spcAft>
            </a:pPr>
            <a:r>
              <a:rPr lang="en-US" sz="1100">
                <a:solidFill>
                  <a:srgbClr val="FFFFFF"/>
                </a:solidFill>
              </a:rPr>
              <a:t>PHYS204 2023 Sept.</a:t>
            </a:r>
          </a:p>
        </p:txBody>
      </p:sp>
      <p:pic>
        <p:nvPicPr>
          <p:cNvPr id="6" name="Picture 5" descr="Cells as seen on a microscope">
            <a:extLst>
              <a:ext uri="{FF2B5EF4-FFF2-40B4-BE49-F238E27FC236}">
                <a16:creationId xmlns:a16="http://schemas.microsoft.com/office/drawing/2014/main" id="{EEEEDA8B-AF7E-CFB0-CDD8-C435B68680A3}"/>
              </a:ext>
            </a:extLst>
          </p:cNvPr>
          <p:cNvPicPr>
            <a:picLocks noChangeAspect="1"/>
          </p:cNvPicPr>
          <p:nvPr/>
        </p:nvPicPr>
        <p:blipFill rotWithShape="1">
          <a:blip r:embed="rId2"/>
          <a:srcRect l="35069" r="20094"/>
          <a:stretch/>
        </p:blipFill>
        <p:spPr>
          <a:xfrm>
            <a:off x="8104092" y="10"/>
            <a:ext cx="4099858" cy="6857990"/>
          </a:xfrm>
          <a:prstGeom prst="rect">
            <a:avLst/>
          </a:prstGeom>
        </p:spPr>
      </p:pic>
    </p:spTree>
    <p:extLst>
      <p:ext uri="{BB962C8B-B14F-4D97-AF65-F5344CB8AC3E}">
        <p14:creationId xmlns:p14="http://schemas.microsoft.com/office/powerpoint/2010/main" val="348421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Rectangle 10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0" y="20278"/>
            <a:ext cx="4037824" cy="1958940"/>
          </a:xfrm>
        </p:spPr>
        <p:txBody>
          <a:bodyPr vert="horz" lIns="91440" tIns="45720" rIns="91440" bIns="45720" rtlCol="0" anchor="b">
            <a:normAutofit/>
          </a:bodyPr>
          <a:lstStyle/>
          <a:p>
            <a:pPr algn="r"/>
            <a:r>
              <a:rPr lang="en-US" sz="4000" dirty="0">
                <a:solidFill>
                  <a:srgbClr val="FFFFFF"/>
                </a:solidFill>
              </a:rPr>
              <a:t>Experimental </a:t>
            </a:r>
            <a:br>
              <a:rPr lang="en-US" sz="4000" dirty="0">
                <a:solidFill>
                  <a:srgbClr val="FFFFFF"/>
                </a:solidFill>
              </a:rPr>
            </a:br>
            <a:r>
              <a:rPr lang="en-US" sz="4000" dirty="0">
                <a:solidFill>
                  <a:srgbClr val="FFFFFF"/>
                </a:solidFill>
              </a:rPr>
              <a:t>Set-up</a:t>
            </a:r>
          </a:p>
        </p:txBody>
      </p:sp>
      <p:sp>
        <p:nvSpPr>
          <p:cNvPr id="4" name="Footer Placeholder 3">
            <a:extLst>
              <a:ext uri="{FF2B5EF4-FFF2-40B4-BE49-F238E27FC236}">
                <a16:creationId xmlns:a16="http://schemas.microsoft.com/office/drawing/2014/main" id="{5EB5456D-8334-45B4-A679-3FDA5BD24E9D}"/>
              </a:ext>
            </a:extLst>
          </p:cNvPr>
          <p:cNvSpPr>
            <a:spLocks noGrp="1"/>
          </p:cNvSpPr>
          <p:nvPr>
            <p:ph type="ftr" sz="quarter" idx="11"/>
          </p:nvPr>
        </p:nvSpPr>
        <p:spPr>
          <a:xfrm rot="5400000">
            <a:off x="-1823564" y="2025628"/>
            <a:ext cx="4114800" cy="365125"/>
          </a:xfrm>
        </p:spPr>
        <p:txBody>
          <a:bodyPr vert="horz" lIns="91440" tIns="45720" rIns="91440" bIns="45720" rtlCol="0" anchor="ctr">
            <a:normAutofit/>
          </a:bodyPr>
          <a:lstStyle/>
          <a:p>
            <a:pPr algn="l">
              <a:spcAft>
                <a:spcPts val="600"/>
              </a:spcAft>
              <a:defRPr/>
            </a:pPr>
            <a:r>
              <a:rPr lang="en-US" sz="1100" kern="1200">
                <a:solidFill>
                  <a:srgbClr val="FFFFFF"/>
                </a:solidFill>
                <a:latin typeface="Calibri" panose="020F0502020204030204"/>
                <a:ea typeface="+mn-ea"/>
                <a:cs typeface="+mn-cs"/>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 y="1813201"/>
            <a:ext cx="4037824" cy="5034661"/>
          </a:xfrm>
        </p:spPr>
        <p:txBody>
          <a:bodyPr vert="horz" lIns="91440" tIns="45720" rIns="91440" bIns="45720" rtlCol="0" anchor="ctr">
            <a:normAutofit/>
          </a:bodyPr>
          <a:lstStyle/>
          <a:p>
            <a:pPr lvl="0" indent="-228600">
              <a:buFont typeface="Arial" panose="020B0604020202020204" pitchFamily="34" charset="0"/>
              <a:buChar char="•"/>
            </a:pPr>
            <a:r>
              <a:rPr lang="en-US" sz="2000" dirty="0">
                <a:solidFill>
                  <a:schemeClr val="bg1"/>
                </a:solidFill>
              </a:rPr>
              <a:t>Materials List: </a:t>
            </a:r>
          </a:p>
          <a:p>
            <a:pPr marL="285750" lvl="0" indent="-228600">
              <a:buFont typeface="Arial" panose="020B0604020202020204" pitchFamily="34" charset="0"/>
              <a:buChar char="•"/>
            </a:pPr>
            <a:r>
              <a:rPr lang="en-US" sz="2000" dirty="0">
                <a:solidFill>
                  <a:schemeClr val="bg1"/>
                </a:solidFill>
              </a:rPr>
              <a:t>Mega 2560 Board</a:t>
            </a:r>
          </a:p>
          <a:p>
            <a:pPr marL="285750" lvl="0" indent="-228600">
              <a:buFont typeface="Arial" panose="020B0604020202020204" pitchFamily="34" charset="0"/>
              <a:buChar char="•"/>
            </a:pPr>
            <a:r>
              <a:rPr lang="en-US" sz="2000" dirty="0">
                <a:solidFill>
                  <a:schemeClr val="bg1"/>
                </a:solidFill>
              </a:rPr>
              <a:t>Ultrasonic sensor HC-SR04</a:t>
            </a:r>
          </a:p>
          <a:p>
            <a:pPr marL="285750" lvl="0" indent="-228600">
              <a:buFont typeface="Arial" panose="020B0604020202020204" pitchFamily="34" charset="0"/>
              <a:buChar char="•"/>
            </a:pPr>
            <a:r>
              <a:rPr lang="en-US" sz="2000" dirty="0">
                <a:solidFill>
                  <a:schemeClr val="bg1"/>
                </a:solidFill>
              </a:rPr>
              <a:t>Male to Male Wires</a:t>
            </a:r>
          </a:p>
          <a:p>
            <a:pPr marL="285750" lvl="0" indent="-228600">
              <a:buFont typeface="Arial" panose="020B0604020202020204" pitchFamily="34" charset="0"/>
              <a:buChar char="•"/>
            </a:pPr>
            <a:r>
              <a:rPr lang="en-US" sz="2000" dirty="0">
                <a:solidFill>
                  <a:schemeClr val="bg1"/>
                </a:solidFill>
              </a:rPr>
              <a:t>Breadboard</a:t>
            </a:r>
          </a:p>
          <a:p>
            <a:pPr marL="285750" lvl="0" indent="-228600">
              <a:buFont typeface="Arial" panose="020B0604020202020204" pitchFamily="34" charset="0"/>
              <a:buChar char="•"/>
            </a:pPr>
            <a:r>
              <a:rPr lang="en-US" sz="2000" dirty="0">
                <a:solidFill>
                  <a:schemeClr val="bg1"/>
                </a:solidFill>
              </a:rPr>
              <a:t>Ruler or tape measurer </a:t>
            </a:r>
          </a:p>
          <a:p>
            <a:pPr marL="285750" lvl="0" indent="-228600">
              <a:buFont typeface="Arial" panose="020B0604020202020204" pitchFamily="34" charset="0"/>
              <a:buChar char="•"/>
            </a:pPr>
            <a:r>
              <a:rPr lang="en-US" sz="2000" dirty="0">
                <a:solidFill>
                  <a:schemeClr val="bg1"/>
                </a:solidFill>
              </a:rPr>
              <a:t>Large and flat object to act as obstacle</a:t>
            </a:r>
          </a:p>
          <a:p>
            <a:pPr marL="285750" lvl="0" indent="-228600">
              <a:buFont typeface="Arial" panose="020B0604020202020204" pitchFamily="34" charset="0"/>
              <a:buChar char="•"/>
            </a:pPr>
            <a:endParaRPr lang="en-US" sz="2000" dirty="0"/>
          </a:p>
          <a:p>
            <a:pPr marL="285750" lvl="0"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1026" name="Picture 2">
            <a:extLst>
              <a:ext uri="{FF2B5EF4-FFF2-40B4-BE49-F238E27FC236}">
                <a16:creationId xmlns:a16="http://schemas.microsoft.com/office/drawing/2014/main" id="{14BF0158-4CE2-EFF6-82D0-CE210EDAB7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10" r="15618" b="16380"/>
          <a:stretch/>
        </p:blipFill>
        <p:spPr bwMode="auto">
          <a:xfrm>
            <a:off x="4905052" y="191866"/>
            <a:ext cx="4505648" cy="632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922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3FF259A-0833-C652-B49D-4F72DE2B44ED}"/>
              </a:ext>
            </a:extLst>
          </p:cNvPr>
          <p:cNvSpPr>
            <a:spLocks noGrp="1"/>
          </p:cNvSpPr>
          <p:nvPr>
            <p:ph type="ftr" sz="quarter" idx="11"/>
          </p:nvPr>
        </p:nvSpPr>
        <p:spPr>
          <a:xfrm rot="5400000">
            <a:off x="-1823564" y="2025628"/>
            <a:ext cx="4114800" cy="365125"/>
          </a:xfrm>
        </p:spPr>
        <p:txBody>
          <a:bodyPr>
            <a:normAutofit/>
          </a:bodyPr>
          <a:lstStyle/>
          <a:p>
            <a:pPr algn="l">
              <a:spcAft>
                <a:spcPts val="600"/>
              </a:spcAft>
            </a:pPr>
            <a:r>
              <a:rPr lang="en-US" sz="1100">
                <a:solidFill>
                  <a:srgbClr val="FFFFFF"/>
                </a:solidFill>
              </a:rPr>
              <a:t>PHYS204 2023.09</a:t>
            </a:r>
          </a:p>
        </p:txBody>
      </p:sp>
      <p:sp>
        <p:nvSpPr>
          <p:cNvPr id="7" name="TextBox 6">
            <a:extLst>
              <a:ext uri="{FF2B5EF4-FFF2-40B4-BE49-F238E27FC236}">
                <a16:creationId xmlns:a16="http://schemas.microsoft.com/office/drawing/2014/main" id="{C37C86B3-2E1A-5152-C8D2-60A78C5DF01E}"/>
              </a:ext>
            </a:extLst>
          </p:cNvPr>
          <p:cNvSpPr txBox="1"/>
          <p:nvPr/>
        </p:nvSpPr>
        <p:spPr>
          <a:xfrm>
            <a:off x="4317286" y="2208190"/>
            <a:ext cx="7595242" cy="1631216"/>
          </a:xfrm>
          <a:prstGeom prst="rect">
            <a:avLst/>
          </a:prstGeom>
          <a:noFill/>
        </p:spPr>
        <p:txBody>
          <a:bodyPr wrap="square">
            <a:spAutoFit/>
          </a:bodyPr>
          <a:lstStyle/>
          <a:p>
            <a:pPr marL="342900" indent="-342900">
              <a:buFont typeface="Arial" panose="020B0604020202020204" pitchFamily="34" charset="0"/>
              <a:buChar char="•"/>
            </a:pPr>
            <a:r>
              <a:rPr lang="en-US" sz="2000" dirty="0"/>
              <a:t>Mount Sensor on breadboard</a:t>
            </a:r>
          </a:p>
          <a:p>
            <a:pPr marL="342900" indent="-342900">
              <a:buFont typeface="Arial" panose="020B0604020202020204" pitchFamily="34" charset="0"/>
              <a:buChar char="•"/>
            </a:pPr>
            <a:r>
              <a:rPr lang="en-US" sz="2000" dirty="0" err="1"/>
              <a:t>Vcc</a:t>
            </a:r>
            <a:r>
              <a:rPr lang="en-US" sz="2000" dirty="0"/>
              <a:t> connects to 5V from the Mega board</a:t>
            </a:r>
          </a:p>
          <a:p>
            <a:pPr marL="342900" indent="-342900">
              <a:buFont typeface="Arial" panose="020B0604020202020204" pitchFamily="34" charset="0"/>
              <a:buChar char="•"/>
            </a:pPr>
            <a:r>
              <a:rPr lang="en-US" sz="2000" dirty="0"/>
              <a:t>GND connects to GND from the Mega board</a:t>
            </a:r>
          </a:p>
          <a:p>
            <a:pPr marL="342900" indent="-342900">
              <a:buFont typeface="Arial" panose="020B0604020202020204" pitchFamily="34" charset="0"/>
              <a:buChar char="•"/>
            </a:pPr>
            <a:r>
              <a:rPr lang="en-US" sz="2000" dirty="0"/>
              <a:t>Trig pin connects to pin 7 from the Mega board</a:t>
            </a:r>
          </a:p>
          <a:p>
            <a:pPr marL="342900" indent="-342900">
              <a:buFont typeface="Arial" panose="020B0604020202020204" pitchFamily="34" charset="0"/>
              <a:buChar char="•"/>
            </a:pPr>
            <a:r>
              <a:rPr lang="en-US" sz="2000" dirty="0"/>
              <a:t>Echo pin connects to pin 8 from the Mega board</a:t>
            </a:r>
          </a:p>
        </p:txBody>
      </p:sp>
      <p:sp>
        <p:nvSpPr>
          <p:cNvPr id="8" name="TextBox 7">
            <a:extLst>
              <a:ext uri="{FF2B5EF4-FFF2-40B4-BE49-F238E27FC236}">
                <a16:creationId xmlns:a16="http://schemas.microsoft.com/office/drawing/2014/main" id="{2559633B-F1D2-0B7B-4562-B165E971699E}"/>
              </a:ext>
            </a:extLst>
          </p:cNvPr>
          <p:cNvSpPr txBox="1"/>
          <p:nvPr/>
        </p:nvSpPr>
        <p:spPr>
          <a:xfrm>
            <a:off x="-21" y="1474960"/>
            <a:ext cx="3900994" cy="2800767"/>
          </a:xfrm>
          <a:prstGeom prst="rect">
            <a:avLst/>
          </a:prstGeom>
          <a:noFill/>
        </p:spPr>
        <p:txBody>
          <a:bodyPr wrap="square" rtlCol="0">
            <a:spAutoFit/>
          </a:bodyPr>
          <a:lstStyle/>
          <a:p>
            <a:r>
              <a:rPr lang="en-US" sz="4400" dirty="0">
                <a:solidFill>
                  <a:schemeClr val="bg1"/>
                </a:solidFill>
              </a:rPr>
              <a:t>Setup Ultrasonic Sensor to Mega board </a:t>
            </a:r>
          </a:p>
        </p:txBody>
      </p:sp>
    </p:spTree>
    <p:extLst>
      <p:ext uri="{BB962C8B-B14F-4D97-AF65-F5344CB8AC3E}">
        <p14:creationId xmlns:p14="http://schemas.microsoft.com/office/powerpoint/2010/main" val="3262209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0" y="10137"/>
            <a:ext cx="4037824" cy="1794377"/>
          </a:xfrm>
        </p:spPr>
        <p:txBody>
          <a:bodyPr vert="horz" lIns="91440" tIns="45720" rIns="91440" bIns="45720" rtlCol="0" anchor="b">
            <a:normAutofit/>
          </a:bodyPr>
          <a:lstStyle/>
          <a:p>
            <a:pPr algn="ctr"/>
            <a:r>
              <a:rPr lang="en-US" sz="4000" dirty="0">
                <a:solidFill>
                  <a:srgbClr val="FFFFFF"/>
                </a:solidFill>
              </a:rPr>
              <a:t>Raw Data</a:t>
            </a:r>
          </a:p>
        </p:txBody>
      </p:sp>
      <p:sp>
        <p:nvSpPr>
          <p:cNvPr id="3" name="Footer Placeholder 2">
            <a:extLst>
              <a:ext uri="{FF2B5EF4-FFF2-40B4-BE49-F238E27FC236}">
                <a16:creationId xmlns:a16="http://schemas.microsoft.com/office/drawing/2014/main" id="{C5BAAE0B-2935-4746-A333-035A6C9AC033}"/>
              </a:ext>
            </a:extLst>
          </p:cNvPr>
          <p:cNvSpPr>
            <a:spLocks noGrp="1"/>
          </p:cNvSpPr>
          <p:nvPr>
            <p:ph type="ftr" sz="quarter" idx="11"/>
          </p:nvPr>
        </p:nvSpPr>
        <p:spPr>
          <a:xfrm rot="5400000">
            <a:off x="-1823564" y="2025628"/>
            <a:ext cx="4114800" cy="365125"/>
          </a:xfrm>
        </p:spPr>
        <p:txBody>
          <a:bodyPr vert="horz" lIns="91440" tIns="45720" rIns="91440" bIns="45720" rtlCol="0" anchor="ctr">
            <a:normAutofit/>
          </a:bodyPr>
          <a:lstStyle/>
          <a:p>
            <a:pPr algn="l">
              <a:spcAft>
                <a:spcPts val="600"/>
              </a:spcAft>
              <a:defRPr/>
            </a:pPr>
            <a:r>
              <a:rPr lang="en-US" sz="1100" kern="1200">
                <a:solidFill>
                  <a:srgbClr val="FFFFFF"/>
                </a:solidFill>
                <a:latin typeface="Calibri" panose="020F0502020204030204"/>
                <a:ea typeface="+mn-ea"/>
                <a:cs typeface="+mn-cs"/>
              </a:rPr>
              <a:t>PHYS204 2023 Sept.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0" y="1894940"/>
            <a:ext cx="4037825" cy="4952922"/>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chemeClr val="bg1"/>
                </a:solidFill>
              </a:rPr>
              <a:t>Serial Monitor from Arduino IDE showing raw data. </a:t>
            </a:r>
          </a:p>
        </p:txBody>
      </p:sp>
      <p:pic>
        <p:nvPicPr>
          <p:cNvPr id="7" name="Content Placeholder 6">
            <a:extLst>
              <a:ext uri="{FF2B5EF4-FFF2-40B4-BE49-F238E27FC236}">
                <a16:creationId xmlns:a16="http://schemas.microsoft.com/office/drawing/2014/main" id="{5E60CA1D-40CE-D7D6-66F7-921AE8C396CE}"/>
              </a:ext>
            </a:extLst>
          </p:cNvPr>
          <p:cNvPicPr>
            <a:picLocks noGrp="1" noChangeAspect="1"/>
          </p:cNvPicPr>
          <p:nvPr>
            <p:ph idx="1"/>
          </p:nvPr>
        </p:nvPicPr>
        <p:blipFill rotWithShape="1">
          <a:blip r:embed="rId2"/>
          <a:srcRect r="73807"/>
          <a:stretch/>
        </p:blipFill>
        <p:spPr>
          <a:xfrm>
            <a:off x="5041903" y="-10137"/>
            <a:ext cx="4082498" cy="6857990"/>
          </a:xfrm>
          <a:prstGeom prst="rect">
            <a:avLst/>
          </a:prstGeom>
        </p:spPr>
      </p:pic>
    </p:spTree>
    <p:extLst>
      <p:ext uri="{BB962C8B-B14F-4D97-AF65-F5344CB8AC3E}">
        <p14:creationId xmlns:p14="http://schemas.microsoft.com/office/powerpoint/2010/main" val="1332359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Data Collection</a:t>
            </a:r>
          </a:p>
        </p:txBody>
      </p:sp>
      <p:sp>
        <p:nvSpPr>
          <p:cNvPr id="3" name="Footer Placeholder 2">
            <a:extLst>
              <a:ext uri="{FF2B5EF4-FFF2-40B4-BE49-F238E27FC236}">
                <a16:creationId xmlns:a16="http://schemas.microsoft.com/office/drawing/2014/main" id="{E3B85E7C-8026-40F5-BF43-D1254221E037}"/>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p:graphicFrame>
        <p:nvGraphicFramePr>
          <p:cNvPr id="9" name="Table 8">
            <a:extLst>
              <a:ext uri="{FF2B5EF4-FFF2-40B4-BE49-F238E27FC236}">
                <a16:creationId xmlns:a16="http://schemas.microsoft.com/office/drawing/2014/main" id="{691AF4BC-7AC1-4F23-BCE8-BB35FAEC7EF4}"/>
              </a:ext>
            </a:extLst>
          </p:cNvPr>
          <p:cNvGraphicFramePr>
            <a:graphicFrameLocks noGrp="1"/>
          </p:cNvGraphicFramePr>
          <p:nvPr>
            <p:extLst>
              <p:ext uri="{D42A27DB-BD31-4B8C-83A1-F6EECF244321}">
                <p14:modId xmlns:p14="http://schemas.microsoft.com/office/powerpoint/2010/main" val="1431094378"/>
              </p:ext>
            </p:extLst>
          </p:nvPr>
        </p:nvGraphicFramePr>
        <p:xfrm>
          <a:off x="432225" y="2437107"/>
          <a:ext cx="11327552" cy="3510534"/>
        </p:xfrm>
        <a:graphic>
          <a:graphicData uri="http://schemas.openxmlformats.org/drawingml/2006/table">
            <a:tbl>
              <a:tblPr firstRow="1" firstCol="1" bandRow="1">
                <a:tableStyleId>{5C22544A-7EE6-4342-B048-85BDC9FD1C3A}</a:tableStyleId>
              </a:tblPr>
              <a:tblGrid>
                <a:gridCol w="981002">
                  <a:extLst>
                    <a:ext uri="{9D8B030D-6E8A-4147-A177-3AD203B41FA5}">
                      <a16:colId xmlns:a16="http://schemas.microsoft.com/office/drawing/2014/main" val="2680175028"/>
                    </a:ext>
                  </a:extLst>
                </a:gridCol>
                <a:gridCol w="1589894">
                  <a:extLst>
                    <a:ext uri="{9D8B030D-6E8A-4147-A177-3AD203B41FA5}">
                      <a16:colId xmlns:a16="http://schemas.microsoft.com/office/drawing/2014/main" val="1768498984"/>
                    </a:ext>
                  </a:extLst>
                </a:gridCol>
                <a:gridCol w="2139375">
                  <a:extLst>
                    <a:ext uri="{9D8B030D-6E8A-4147-A177-3AD203B41FA5}">
                      <a16:colId xmlns:a16="http://schemas.microsoft.com/office/drawing/2014/main" val="1249046169"/>
                    </a:ext>
                  </a:extLst>
                </a:gridCol>
                <a:gridCol w="2684056">
                  <a:extLst>
                    <a:ext uri="{9D8B030D-6E8A-4147-A177-3AD203B41FA5}">
                      <a16:colId xmlns:a16="http://schemas.microsoft.com/office/drawing/2014/main" val="4042757085"/>
                    </a:ext>
                  </a:extLst>
                </a:gridCol>
                <a:gridCol w="1726665">
                  <a:extLst>
                    <a:ext uri="{9D8B030D-6E8A-4147-A177-3AD203B41FA5}">
                      <a16:colId xmlns:a16="http://schemas.microsoft.com/office/drawing/2014/main" val="3508748709"/>
                    </a:ext>
                  </a:extLst>
                </a:gridCol>
                <a:gridCol w="2206560">
                  <a:extLst>
                    <a:ext uri="{9D8B030D-6E8A-4147-A177-3AD203B41FA5}">
                      <a16:colId xmlns:a16="http://schemas.microsoft.com/office/drawing/2014/main" val="650233730"/>
                    </a:ext>
                  </a:extLst>
                </a:gridCol>
              </a:tblGrid>
              <a:tr h="1160964">
                <a:tc>
                  <a:txBody>
                    <a:bodyPr/>
                    <a:lstStyle/>
                    <a:p>
                      <a:pPr marL="0" marR="0" algn="ctr">
                        <a:spcBef>
                          <a:spcPts val="0"/>
                        </a:spcBef>
                        <a:spcAft>
                          <a:spcPts val="0"/>
                        </a:spcAft>
                      </a:pPr>
                      <a:r>
                        <a:rPr lang="en-US" sz="2400" kern="100">
                          <a:effectLst/>
                          <a:latin typeface="+mn-lt"/>
                        </a:rPr>
                        <a:t>Trial</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Ruler Distance (cm)</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Total Roundtrip Distance (m)</a:t>
                      </a:r>
                    </a:p>
                  </a:txBody>
                  <a:tcPr marL="103657" marR="103657" marT="0" marB="0" anchor="ctr"/>
                </a:tc>
                <a:tc>
                  <a:txBody>
                    <a:bodyPr/>
                    <a:lstStyle/>
                    <a:p>
                      <a:pPr marL="0" marR="0" algn="ctr">
                        <a:spcBef>
                          <a:spcPts val="0"/>
                        </a:spcBef>
                        <a:spcAft>
                          <a:spcPts val="0"/>
                        </a:spcAft>
                      </a:pPr>
                      <a:r>
                        <a:rPr lang="en-US" sz="2400" b="1" kern="1200">
                          <a:solidFill>
                            <a:schemeClr val="lt1"/>
                          </a:solidFill>
                          <a:effectLst/>
                          <a:latin typeface="+mn-lt"/>
                          <a:ea typeface="+mn-ea"/>
                          <a:cs typeface="+mn-cs"/>
                        </a:rPr>
                        <a:t>Time from Serial Monitor (microseconds)</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Roundtrip time (s)</a:t>
                      </a:r>
                    </a:p>
                  </a:txBody>
                  <a:tcPr marL="103657" marR="103657" marT="0" marB="0" anchor="ctr"/>
                </a:tc>
                <a:tc>
                  <a:txBody>
                    <a:bodyPr/>
                    <a:lstStyle/>
                    <a:p>
                      <a:pPr marL="0" marR="0" algn="ctr">
                        <a:spcBef>
                          <a:spcPts val="0"/>
                        </a:spcBef>
                        <a:spcAft>
                          <a:spcPts val="0"/>
                        </a:spcAft>
                      </a:pPr>
                      <a:r>
                        <a:rPr lang="en-US" sz="2400" kern="100">
                          <a:effectLst/>
                          <a:latin typeface="+mn-lt"/>
                        </a:rPr>
                        <a:t>Velocity = distance/time (m/s)</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extLst>
                  <a:ext uri="{0D108BD9-81ED-4DB2-BD59-A6C34878D82A}">
                    <a16:rowId xmlns:a16="http://schemas.microsoft.com/office/drawing/2014/main" val="2156371964"/>
                  </a:ext>
                </a:extLst>
              </a:tr>
              <a:tr h="469914">
                <a:tc>
                  <a:txBody>
                    <a:bodyPr/>
                    <a:lstStyle/>
                    <a:p>
                      <a:pPr marL="0" marR="0" algn="ctr">
                        <a:spcBef>
                          <a:spcPts val="0"/>
                        </a:spcBef>
                        <a:spcAft>
                          <a:spcPts val="0"/>
                        </a:spcAft>
                      </a:pPr>
                      <a:r>
                        <a:rPr lang="en-US" sz="2400" kern="100">
                          <a:effectLst/>
                          <a:latin typeface="+mn-lt"/>
                        </a:rPr>
                        <a:t>1</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 4</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.08</a:t>
                      </a:r>
                    </a:p>
                  </a:txBody>
                  <a:tcPr marL="103657" marR="103657" marT="0" marB="0" anchor="ctr"/>
                </a:tc>
                <a:tc>
                  <a:txBody>
                    <a:bodyPr/>
                    <a:lstStyle/>
                    <a:p>
                      <a:pPr marL="0" marR="0" algn="ctr">
                        <a:spcBef>
                          <a:spcPts val="0"/>
                        </a:spcBef>
                        <a:spcAft>
                          <a:spcPts val="0"/>
                        </a:spcAft>
                      </a:pPr>
                      <a:r>
                        <a:rPr lang="en-US" sz="2400" kern="100">
                          <a:effectLst/>
                          <a:latin typeface="+mn-lt"/>
                        </a:rPr>
                        <a:t> </a:t>
                      </a:r>
                      <a:r>
                        <a:rPr lang="en-US" sz="2700" kern="1200">
                          <a:solidFill>
                            <a:schemeClr val="dk1"/>
                          </a:solidFill>
                          <a:effectLst/>
                          <a:latin typeface="+mn-lt"/>
                          <a:ea typeface="+mn-ea"/>
                          <a:cs typeface="+mn-cs"/>
                        </a:rPr>
                        <a:t>371</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700" kern="1200">
                          <a:solidFill>
                            <a:schemeClr val="dk1"/>
                          </a:solidFill>
                          <a:effectLst/>
                          <a:latin typeface="+mn-lt"/>
                          <a:ea typeface="+mn-ea"/>
                          <a:cs typeface="+mn-cs"/>
                        </a:rPr>
                        <a:t>3.71e-4</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215 </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extLst>
                  <a:ext uri="{0D108BD9-81ED-4DB2-BD59-A6C34878D82A}">
                    <a16:rowId xmlns:a16="http://schemas.microsoft.com/office/drawing/2014/main" val="3891295801"/>
                  </a:ext>
                </a:extLst>
              </a:tr>
              <a:tr h="469914">
                <a:tc>
                  <a:txBody>
                    <a:bodyPr/>
                    <a:lstStyle/>
                    <a:p>
                      <a:pPr marL="0" marR="0" algn="ctr">
                        <a:spcBef>
                          <a:spcPts val="0"/>
                        </a:spcBef>
                        <a:spcAft>
                          <a:spcPts val="0"/>
                        </a:spcAft>
                      </a:pPr>
                      <a:r>
                        <a:rPr lang="en-US" sz="2400" kern="100">
                          <a:effectLst/>
                          <a:latin typeface="+mn-lt"/>
                        </a:rPr>
                        <a:t>2</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6 </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.12</a:t>
                      </a:r>
                    </a:p>
                  </a:txBody>
                  <a:tcPr marL="103657" marR="103657" marT="0" marB="0" anchor="ctr"/>
                </a:tc>
                <a:tc>
                  <a:txBody>
                    <a:bodyPr/>
                    <a:lstStyle/>
                    <a:p>
                      <a:pPr marL="0" marR="0" algn="ctr">
                        <a:spcBef>
                          <a:spcPts val="0"/>
                        </a:spcBef>
                        <a:spcAft>
                          <a:spcPts val="0"/>
                        </a:spcAft>
                      </a:pPr>
                      <a:r>
                        <a:rPr lang="en-US" sz="2400" kern="100">
                          <a:effectLst/>
                          <a:latin typeface="+mn-lt"/>
                        </a:rPr>
                        <a:t>391 </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700" kern="1200">
                          <a:solidFill>
                            <a:schemeClr val="dk1"/>
                          </a:solidFill>
                          <a:effectLst/>
                          <a:latin typeface="+mn-lt"/>
                          <a:ea typeface="+mn-ea"/>
                          <a:cs typeface="+mn-cs"/>
                        </a:rPr>
                        <a:t>3.91e-4</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306 </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extLst>
                  <a:ext uri="{0D108BD9-81ED-4DB2-BD59-A6C34878D82A}">
                    <a16:rowId xmlns:a16="http://schemas.microsoft.com/office/drawing/2014/main" val="3100580240"/>
                  </a:ext>
                </a:extLst>
              </a:tr>
              <a:tr h="469914">
                <a:tc>
                  <a:txBody>
                    <a:bodyPr/>
                    <a:lstStyle/>
                    <a:p>
                      <a:pPr marL="0" marR="0" algn="ctr">
                        <a:spcBef>
                          <a:spcPts val="0"/>
                        </a:spcBef>
                        <a:spcAft>
                          <a:spcPts val="0"/>
                        </a:spcAft>
                      </a:pPr>
                      <a:r>
                        <a:rPr lang="en-US" sz="2400" kern="100">
                          <a:effectLst/>
                          <a:latin typeface="+mn-lt"/>
                        </a:rPr>
                        <a:t>3</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 8</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.16</a:t>
                      </a:r>
                    </a:p>
                  </a:txBody>
                  <a:tcPr marL="103657" marR="103657" marT="0" marB="0" anchor="ctr"/>
                </a:tc>
                <a:tc>
                  <a:txBody>
                    <a:bodyPr/>
                    <a:lstStyle/>
                    <a:p>
                      <a:pPr marL="0" marR="0" algn="ctr">
                        <a:spcBef>
                          <a:spcPts val="0"/>
                        </a:spcBef>
                        <a:spcAft>
                          <a:spcPts val="0"/>
                        </a:spcAft>
                      </a:pPr>
                      <a:r>
                        <a:rPr lang="en-US" sz="2700" kern="1200">
                          <a:solidFill>
                            <a:schemeClr val="dk1"/>
                          </a:solidFill>
                          <a:effectLst/>
                          <a:latin typeface="+mn-lt"/>
                          <a:ea typeface="+mn-ea"/>
                          <a:cs typeface="+mn-cs"/>
                        </a:rPr>
                        <a:t>475</a:t>
                      </a:r>
                      <a:r>
                        <a:rPr lang="en-US" sz="2400" kern="100">
                          <a:effectLst/>
                          <a:latin typeface="+mn-lt"/>
                        </a:rPr>
                        <a:t> </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4.75e-4</a:t>
                      </a:r>
                    </a:p>
                  </a:txBody>
                  <a:tcPr marL="103657" marR="103657" marT="0" marB="0" anchor="ctr"/>
                </a:tc>
                <a:tc>
                  <a:txBody>
                    <a:bodyPr/>
                    <a:lstStyle/>
                    <a:p>
                      <a:pPr marL="0" marR="0" algn="ctr">
                        <a:spcBef>
                          <a:spcPts val="0"/>
                        </a:spcBef>
                        <a:spcAft>
                          <a:spcPts val="0"/>
                        </a:spcAft>
                      </a:pPr>
                      <a:r>
                        <a:rPr lang="en-US" sz="2400" kern="100">
                          <a:effectLst/>
                          <a:latin typeface="+mn-lt"/>
                        </a:rPr>
                        <a:t> 336</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extLst>
                  <a:ext uri="{0D108BD9-81ED-4DB2-BD59-A6C34878D82A}">
                    <a16:rowId xmlns:a16="http://schemas.microsoft.com/office/drawing/2014/main" val="4115527295"/>
                  </a:ext>
                </a:extLst>
              </a:tr>
              <a:tr h="469914">
                <a:tc>
                  <a:txBody>
                    <a:bodyPr/>
                    <a:lstStyle/>
                    <a:p>
                      <a:pPr marL="0" marR="0" algn="ctr">
                        <a:spcBef>
                          <a:spcPts val="0"/>
                        </a:spcBef>
                        <a:spcAft>
                          <a:spcPts val="0"/>
                        </a:spcAft>
                      </a:pPr>
                      <a:r>
                        <a:rPr lang="en-US" sz="2400" kern="100">
                          <a:effectLst/>
                          <a:latin typeface="+mn-lt"/>
                        </a:rPr>
                        <a:t>4</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 10</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.20</a:t>
                      </a:r>
                    </a:p>
                  </a:txBody>
                  <a:tcPr marL="103657" marR="103657" marT="0" marB="0" anchor="ctr"/>
                </a:tc>
                <a:tc>
                  <a:txBody>
                    <a:bodyPr/>
                    <a:lstStyle/>
                    <a:p>
                      <a:pPr marL="0" marR="0" algn="ctr">
                        <a:spcBef>
                          <a:spcPts val="0"/>
                        </a:spcBef>
                        <a:spcAft>
                          <a:spcPts val="0"/>
                        </a:spcAft>
                      </a:pPr>
                      <a:r>
                        <a:rPr lang="en-US" sz="2700" kern="1200">
                          <a:solidFill>
                            <a:schemeClr val="dk1"/>
                          </a:solidFill>
                          <a:effectLst/>
                          <a:latin typeface="+mn-lt"/>
                          <a:ea typeface="+mn-ea"/>
                          <a:cs typeface="+mn-cs"/>
                        </a:rPr>
                        <a:t>570</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5.70e-4</a:t>
                      </a: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350</a:t>
                      </a:r>
                    </a:p>
                  </a:txBody>
                  <a:tcPr marL="103657" marR="103657" marT="0" marB="0" anchor="ctr"/>
                </a:tc>
                <a:extLst>
                  <a:ext uri="{0D108BD9-81ED-4DB2-BD59-A6C34878D82A}">
                    <a16:rowId xmlns:a16="http://schemas.microsoft.com/office/drawing/2014/main" val="914470191"/>
                  </a:ext>
                </a:extLst>
              </a:tr>
              <a:tr h="469914">
                <a:tc>
                  <a:txBody>
                    <a:bodyPr/>
                    <a:lstStyle/>
                    <a:p>
                      <a:pPr marL="0" marR="0" algn="ctr">
                        <a:spcBef>
                          <a:spcPts val="0"/>
                        </a:spcBef>
                        <a:spcAft>
                          <a:spcPts val="0"/>
                        </a:spcAft>
                      </a:pPr>
                      <a:r>
                        <a:rPr lang="en-US" sz="2400" kern="100">
                          <a:effectLst/>
                          <a:latin typeface="+mn-lt"/>
                        </a:rPr>
                        <a:t>5</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12 </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ea typeface="SimSun" panose="02010600030101010101" pitchFamily="2" charset="-122"/>
                          <a:cs typeface="Lucida Sans" panose="020B0602030504020204" pitchFamily="34" charset="0"/>
                        </a:rPr>
                        <a:t>.24</a:t>
                      </a:r>
                    </a:p>
                  </a:txBody>
                  <a:tcPr marL="103657" marR="103657" marT="0" marB="0" anchor="ctr"/>
                </a:tc>
                <a:tc>
                  <a:txBody>
                    <a:bodyPr/>
                    <a:lstStyle/>
                    <a:p>
                      <a:pPr marL="0" marR="0" algn="ctr">
                        <a:spcBef>
                          <a:spcPts val="0"/>
                        </a:spcBef>
                        <a:spcAft>
                          <a:spcPts val="0"/>
                        </a:spcAft>
                      </a:pPr>
                      <a:r>
                        <a:rPr lang="en-US" sz="2400" kern="100">
                          <a:effectLst/>
                          <a:latin typeface="+mn-lt"/>
                        </a:rPr>
                        <a:t> 705</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700" kern="1200">
                          <a:solidFill>
                            <a:schemeClr val="dk1"/>
                          </a:solidFill>
                          <a:effectLst/>
                          <a:latin typeface="+mn-lt"/>
                          <a:ea typeface="+mn-ea"/>
                          <a:cs typeface="+mn-cs"/>
                        </a:rPr>
                        <a:t>7.05e-4</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tc>
                  <a:txBody>
                    <a:bodyPr/>
                    <a:lstStyle/>
                    <a:p>
                      <a:pPr marL="0" marR="0" algn="ctr">
                        <a:spcBef>
                          <a:spcPts val="0"/>
                        </a:spcBef>
                        <a:spcAft>
                          <a:spcPts val="0"/>
                        </a:spcAft>
                      </a:pPr>
                      <a:r>
                        <a:rPr lang="en-US" sz="2400" kern="100">
                          <a:effectLst/>
                          <a:latin typeface="+mn-lt"/>
                        </a:rPr>
                        <a:t>340 </a:t>
                      </a:r>
                      <a:endParaRPr lang="en-US" sz="2400" kern="100">
                        <a:effectLst/>
                        <a:latin typeface="+mn-lt"/>
                        <a:ea typeface="SimSun" panose="02010600030101010101" pitchFamily="2" charset="-122"/>
                        <a:cs typeface="Lucida Sans" panose="020B0602030504020204" pitchFamily="34" charset="0"/>
                      </a:endParaRPr>
                    </a:p>
                  </a:txBody>
                  <a:tcPr marL="103657" marR="103657" marT="0" marB="0" anchor="ct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2701949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4769D9-FDB0-4A7D-ADED-70FACB811CF0}"/>
              </a:ext>
            </a:extLst>
          </p:cNvPr>
          <p:cNvPicPr>
            <a:picLocks noChangeAspect="1"/>
          </p:cNvPicPr>
          <p:nvPr/>
        </p:nvPicPr>
        <p:blipFill>
          <a:blip r:embed="rId2"/>
          <a:stretch>
            <a:fillRect/>
          </a:stretch>
        </p:blipFill>
        <p:spPr>
          <a:xfrm>
            <a:off x="1517345" y="5274009"/>
            <a:ext cx="3409403" cy="548640"/>
          </a:xfrm>
          <a:prstGeom prst="rect">
            <a:avLst/>
          </a:prstGeom>
        </p:spPr>
      </p:pic>
      <p:pic>
        <p:nvPicPr>
          <p:cNvPr id="10" name="Picture 9">
            <a:extLst>
              <a:ext uri="{FF2B5EF4-FFF2-40B4-BE49-F238E27FC236}">
                <a16:creationId xmlns:a16="http://schemas.microsoft.com/office/drawing/2014/main" id="{C1B3EF1A-9D73-4ECF-8D33-EFD5F820034A}"/>
              </a:ext>
            </a:extLst>
          </p:cNvPr>
          <p:cNvPicPr>
            <a:picLocks noChangeAspect="1"/>
          </p:cNvPicPr>
          <p:nvPr/>
        </p:nvPicPr>
        <p:blipFill>
          <a:blip r:embed="rId2"/>
          <a:stretch>
            <a:fillRect/>
          </a:stretch>
        </p:blipFill>
        <p:spPr>
          <a:xfrm>
            <a:off x="1517345" y="3146883"/>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t>
            </a:r>
            <a:r>
              <a:rPr lang="en-US" dirty="0"/>
              <a:t>Analysis</a:t>
            </a:r>
            <a:endParaRPr lang="en-US" sz="4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velocity from table </a:t>
                </a:r>
              </a:p>
              <a:p>
                <a:endParaRPr lang="en-US" dirty="0"/>
              </a:p>
              <a:p>
                <a:endParaRPr lang="en-US" dirty="0"/>
              </a:p>
              <a:p>
                <a:endParaRPr lang="en-US" dirty="0"/>
              </a:p>
              <a:p>
                <a:r>
                  <a:rPr lang="en-US" dirty="0"/>
                  <a:t>Percent difference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r>
                      <a:rPr lang="en-US" b="0" i="1" smtClean="0">
                        <a:latin typeface="Cambria Math" panose="02040503050406030204" pitchFamily="18" charset="0"/>
                      </a:rPr>
                      <m:t>=343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4754" cy="59554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4</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5</m:t>
                              </m:r>
                            </m:sub>
                          </m:sSub>
                        </m:num>
                        <m:den>
                          <m:r>
                            <a:rPr lang="en-US" i="0">
                              <a:latin typeface="Cambria Math" panose="02040503050406030204" pitchFamily="18" charset="0"/>
                            </a:rPr>
                            <m:t>5</m:t>
                          </m:r>
                        </m:den>
                      </m:f>
                      <m:r>
                        <a:rPr lang="en-US" b="0" i="1" smtClean="0">
                          <a:latin typeface="Cambria Math" panose="02040503050406030204" pitchFamily="18" charset="0"/>
                        </a:rPr>
                        <m:t> </m:t>
                      </m:r>
                    </m:oMath>
                  </m:oMathPara>
                </a14:m>
                <a:endParaRPr lang="en-US" b="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4754" cy="5955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815742" cy="71737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815742" cy="717376"/>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99C8000-0337-42DB-B74E-F41FE05FC467}"/>
              </a:ext>
            </a:extLst>
          </p:cNvPr>
          <p:cNvSpPr txBox="1"/>
          <p:nvPr/>
        </p:nvSpPr>
        <p:spPr>
          <a:xfrm>
            <a:off x="3717914" y="5203942"/>
            <a:ext cx="1126390" cy="365760"/>
          </a:xfrm>
          <a:prstGeom prst="rect">
            <a:avLst/>
          </a:prstGeom>
          <a:noFill/>
        </p:spPr>
        <p:txBody>
          <a:bodyPr wrap="square" rtlCol="0">
            <a:spAutoFit/>
          </a:bodyPr>
          <a:lstStyle/>
          <a:p>
            <a:pPr algn="ctr"/>
            <a:r>
              <a:rPr lang="en-US" dirty="0"/>
              <a:t>m/s</a:t>
            </a:r>
          </a:p>
        </p:txBody>
      </p:sp>
      <p:sp>
        <p:nvSpPr>
          <p:cNvPr id="12" name="TextBox 11">
            <a:extLst>
              <a:ext uri="{FF2B5EF4-FFF2-40B4-BE49-F238E27FC236}">
                <a16:creationId xmlns:a16="http://schemas.microsoft.com/office/drawing/2014/main" id="{C55874EC-A3B0-439C-ADEB-52723C07BA30}"/>
              </a:ext>
            </a:extLst>
          </p:cNvPr>
          <p:cNvSpPr txBox="1"/>
          <p:nvPr/>
        </p:nvSpPr>
        <p:spPr>
          <a:xfrm>
            <a:off x="3717914" y="3076816"/>
            <a:ext cx="1126390" cy="365760"/>
          </a:xfrm>
          <a:prstGeom prst="rect">
            <a:avLst/>
          </a:prstGeom>
          <a:noFill/>
        </p:spPr>
        <p:txBody>
          <a:bodyPr wrap="square" rtlCol="0">
            <a:spAutoFit/>
          </a:bodyPr>
          <a:lstStyle/>
          <a:p>
            <a:pPr algn="ctr"/>
            <a:r>
              <a:rPr lang="en-US" dirty="0"/>
              <a:t>m/s</a:t>
            </a:r>
          </a:p>
        </p:txBody>
      </p:sp>
      <p:sp>
        <p:nvSpPr>
          <p:cNvPr id="13" name="TextBox 12">
            <a:extLst>
              <a:ext uri="{FF2B5EF4-FFF2-40B4-BE49-F238E27FC236}">
                <a16:creationId xmlns:a16="http://schemas.microsoft.com/office/drawing/2014/main" id="{E5D0E75C-5A4F-413E-8467-45093B841178}"/>
              </a:ext>
            </a:extLst>
          </p:cNvPr>
          <p:cNvSpPr txBox="1"/>
          <p:nvPr/>
        </p:nvSpPr>
        <p:spPr>
          <a:xfrm>
            <a:off x="2401170" y="5203942"/>
            <a:ext cx="1126390" cy="365760"/>
          </a:xfrm>
          <a:prstGeom prst="rect">
            <a:avLst/>
          </a:prstGeom>
          <a:noFill/>
        </p:spPr>
        <p:txBody>
          <a:bodyPr wrap="square" rtlCol="0">
            <a:spAutoFit/>
          </a:bodyPr>
          <a:lstStyle/>
          <a:p>
            <a:pPr algn="ctr"/>
            <a:r>
              <a:rPr lang="en-US" dirty="0"/>
              <a:t>10.2%</a:t>
            </a:r>
          </a:p>
        </p:txBody>
      </p:sp>
      <p:sp>
        <p:nvSpPr>
          <p:cNvPr id="14" name="TextBox 13">
            <a:extLst>
              <a:ext uri="{FF2B5EF4-FFF2-40B4-BE49-F238E27FC236}">
                <a16:creationId xmlns:a16="http://schemas.microsoft.com/office/drawing/2014/main" id="{62CAD3F9-C187-4247-875C-34C36A9BEF0D}"/>
              </a:ext>
            </a:extLst>
          </p:cNvPr>
          <p:cNvSpPr txBox="1"/>
          <p:nvPr/>
        </p:nvSpPr>
        <p:spPr>
          <a:xfrm>
            <a:off x="2401170" y="3063240"/>
            <a:ext cx="1126390" cy="365760"/>
          </a:xfrm>
          <a:prstGeom prst="rect">
            <a:avLst/>
          </a:prstGeom>
          <a:noFill/>
        </p:spPr>
        <p:txBody>
          <a:bodyPr wrap="square" rtlCol="0">
            <a:spAutoFit/>
          </a:bodyPr>
          <a:lstStyle/>
          <a:p>
            <a:pPr algn="ctr"/>
            <a:r>
              <a:rPr lang="en-US" dirty="0"/>
              <a:t>309</a:t>
            </a:r>
          </a:p>
        </p:txBody>
      </p:sp>
      <p:sp>
        <p:nvSpPr>
          <p:cNvPr id="6" name="Footer Placeholder 5">
            <a:extLst>
              <a:ext uri="{FF2B5EF4-FFF2-40B4-BE49-F238E27FC236}">
                <a16:creationId xmlns:a16="http://schemas.microsoft.com/office/drawing/2014/main" id="{C68B303D-D4BF-4B96-8452-A25EADD7504F}"/>
              </a:ext>
            </a:extLst>
          </p:cNvPr>
          <p:cNvSpPr>
            <a:spLocks noGrp="1"/>
          </p:cNvSpPr>
          <p:nvPr>
            <p:ph type="ftr" sz="quarter" idx="11"/>
          </p:nvPr>
        </p:nvSpPr>
        <p:spPr/>
        <p:txBody>
          <a:bodyPr/>
          <a:lstStyle/>
          <a:p>
            <a:r>
              <a:rPr lang="en-US"/>
              <a:t>PHYS204 2023 Sept.</a:t>
            </a:r>
          </a:p>
        </p:txBody>
      </p:sp>
    </p:spTree>
    <p:extLst>
      <p:ext uri="{BB962C8B-B14F-4D97-AF65-F5344CB8AC3E}">
        <p14:creationId xmlns:p14="http://schemas.microsoft.com/office/powerpoint/2010/main" val="2589198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 y="348865"/>
            <a:ext cx="12192001" cy="877729"/>
          </a:xfrm>
        </p:spPr>
        <p:txBody>
          <a:bodyPr anchor="ctr">
            <a:normAutofit/>
          </a:bodyPr>
          <a:lstStyle/>
          <a:p>
            <a:pPr algn="ctr"/>
            <a:r>
              <a:rPr lang="en-US" sz="4000" dirty="0">
                <a:solidFill>
                  <a:srgbClr val="FFFFFF"/>
                </a:solidFill>
                <a:latin typeface="+mn-lt"/>
              </a:rPr>
              <a:t>Conclusions</a:t>
            </a:r>
          </a:p>
        </p:txBody>
      </p:sp>
      <p:sp>
        <p:nvSpPr>
          <p:cNvPr id="3" name="Footer Placeholder 2">
            <a:extLst>
              <a:ext uri="{FF2B5EF4-FFF2-40B4-BE49-F238E27FC236}">
                <a16:creationId xmlns:a16="http://schemas.microsoft.com/office/drawing/2014/main" id="{03B25F56-3D97-4BE7-96FB-50E0B8A2F9E6}"/>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 Sept.</a:t>
            </a:r>
          </a:p>
        </p:txBody>
      </p:sp>
      <p:sp>
        <p:nvSpPr>
          <p:cNvPr id="6" name="TextBox 5">
            <a:extLst>
              <a:ext uri="{FF2B5EF4-FFF2-40B4-BE49-F238E27FC236}">
                <a16:creationId xmlns:a16="http://schemas.microsoft.com/office/drawing/2014/main" id="{1E51E40F-37EC-4A49-7652-7AFE96493996}"/>
              </a:ext>
            </a:extLst>
          </p:cNvPr>
          <p:cNvSpPr txBox="1"/>
          <p:nvPr/>
        </p:nvSpPr>
        <p:spPr>
          <a:xfrm>
            <a:off x="-2" y="1575460"/>
            <a:ext cx="5981700" cy="3139321"/>
          </a:xfrm>
          <a:prstGeom prst="rect">
            <a:avLst/>
          </a:prstGeom>
          <a:noFill/>
        </p:spPr>
        <p:txBody>
          <a:bodyPr wrap="square" rtlCol="0">
            <a:spAutoFit/>
          </a:bodyPr>
          <a:lstStyle/>
          <a:p>
            <a:r>
              <a:rPr lang="en-US" sz="2000" b="1" u="sng" dirty="0"/>
              <a:t>The results</a:t>
            </a:r>
          </a:p>
          <a:p>
            <a:r>
              <a:rPr lang="en-US" sz="2000" dirty="0"/>
              <a:t>Based in the results from the project I noticed that the velocity increased as the distance went up. </a:t>
            </a:r>
          </a:p>
          <a:p>
            <a:endParaRPr lang="en-US" sz="2000" dirty="0"/>
          </a:p>
          <a:p>
            <a:pPr lvl="0">
              <a:lnSpc>
                <a:spcPct val="100000"/>
              </a:lnSpc>
            </a:pPr>
            <a:r>
              <a:rPr lang="en-US" sz="2000" b="1" u="sng" dirty="0"/>
              <a:t>Source of errors:</a:t>
            </a:r>
          </a:p>
          <a:p>
            <a:pPr lvl="0">
              <a:lnSpc>
                <a:spcPct val="100000"/>
              </a:lnSpc>
            </a:pPr>
            <a:r>
              <a:rPr lang="en-US" sz="2000" dirty="0"/>
              <a:t>When I did the distance on 10 cm, the velocity was higher than the velocity at 12cm. I rechecked my math and the results from the serial monitor and I continued to get the same results.</a:t>
            </a:r>
          </a:p>
          <a:p>
            <a:endParaRPr lang="en-US" dirty="0"/>
          </a:p>
        </p:txBody>
      </p:sp>
      <p:sp>
        <p:nvSpPr>
          <p:cNvPr id="8" name="TextBox 7">
            <a:extLst>
              <a:ext uri="{FF2B5EF4-FFF2-40B4-BE49-F238E27FC236}">
                <a16:creationId xmlns:a16="http://schemas.microsoft.com/office/drawing/2014/main" id="{82AB95FD-33AB-ABCA-D71C-A0914FD482C6}"/>
              </a:ext>
            </a:extLst>
          </p:cNvPr>
          <p:cNvSpPr txBox="1"/>
          <p:nvPr/>
        </p:nvSpPr>
        <p:spPr>
          <a:xfrm>
            <a:off x="5981700" y="1575459"/>
            <a:ext cx="6210298" cy="3108543"/>
          </a:xfrm>
          <a:prstGeom prst="rect">
            <a:avLst/>
          </a:prstGeom>
          <a:noFill/>
        </p:spPr>
        <p:txBody>
          <a:bodyPr wrap="square" rtlCol="0">
            <a:spAutoFit/>
          </a:bodyPr>
          <a:lstStyle/>
          <a:p>
            <a:r>
              <a:rPr lang="en-US" sz="2000" b="1" u="sng" dirty="0"/>
              <a:t>What is the dependence of temperature, humidity, and atmospheric pressure on the speed of sound? How does it affect the results</a:t>
            </a:r>
          </a:p>
          <a:p>
            <a:endParaRPr lang="en-US" sz="2000" dirty="0"/>
          </a:p>
          <a:p>
            <a:pPr lvl="0">
              <a:lnSpc>
                <a:spcPct val="100000"/>
              </a:lnSpc>
            </a:pPr>
            <a:r>
              <a:rPr lang="en-US" sz="2000" dirty="0"/>
              <a:t>Higher temperature and humidity increase the speed of sound and lower temperature and humidity decrease it. It affects the results by influencing how sound travels through air.</a:t>
            </a:r>
          </a:p>
          <a:p>
            <a:endParaRPr lang="en-US" dirty="0"/>
          </a:p>
          <a:p>
            <a:endParaRPr lang="en-US" dirty="0"/>
          </a:p>
        </p:txBody>
      </p:sp>
    </p:spTree>
    <p:extLst>
      <p:ext uri="{BB962C8B-B14F-4D97-AF65-F5344CB8AC3E}">
        <p14:creationId xmlns:p14="http://schemas.microsoft.com/office/powerpoint/2010/main" val="2337817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Video 5" descr="Moving Equations">
            <a:extLst>
              <a:ext uri="{FF2B5EF4-FFF2-40B4-BE49-F238E27FC236}">
                <a16:creationId xmlns:a16="http://schemas.microsoft.com/office/drawing/2014/main" id="{F76E077C-3CC1-1013-9573-806E4BA258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 y="10"/>
            <a:ext cx="12191997" cy="6857988"/>
          </a:xfrm>
          <a:prstGeom prst="rect">
            <a:avLst/>
          </a:prstGeom>
        </p:spPr>
      </p:pic>
      <p:grpSp>
        <p:nvGrpSpPr>
          <p:cNvPr id="10" name="Group 9">
            <a:extLst>
              <a:ext uri="{FF2B5EF4-FFF2-40B4-BE49-F238E27FC236}">
                <a16:creationId xmlns:a16="http://schemas.microsoft.com/office/drawing/2014/main" id="{17F72E41-D8D7-F589-0125-D336DE2AF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598" y="21736"/>
            <a:ext cx="12206598" cy="6879745"/>
            <a:chOff x="-14598" y="21736"/>
            <a:chExt cx="12206598" cy="6879745"/>
          </a:xfrm>
        </p:grpSpPr>
        <p:sp>
          <p:nvSpPr>
            <p:cNvPr id="11" name="Rectangle 10">
              <a:extLst>
                <a:ext uri="{FF2B5EF4-FFF2-40B4-BE49-F238E27FC236}">
                  <a16:creationId xmlns:a16="http://schemas.microsoft.com/office/drawing/2014/main" id="{FC13EADE-3A56-21CF-6809-E58C7DDCB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4578264" y="-733992"/>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1EA0F4-FEA8-8A8D-25F3-BCCDA3F4F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3832304"/>
              <a:ext cx="12192000" cy="3055057"/>
            </a:xfrm>
            <a:prstGeom prst="rect">
              <a:avLst/>
            </a:prstGeom>
            <a:gradFill flip="none" rotWithShape="1">
              <a:gsLst>
                <a:gs pos="0">
                  <a:schemeClr val="accent5"/>
                </a:gs>
                <a:gs pos="75000">
                  <a:schemeClr val="accent5">
                    <a:lumMod val="60000"/>
                    <a:lumOff val="40000"/>
                    <a:alpha val="0"/>
                  </a:schemeClr>
                </a:gs>
              </a:gsLst>
              <a:lin ang="55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D3842CE-80A1-1110-8DDA-D6F18BE0C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617204" y="1610686"/>
              <a:ext cx="4574794" cy="5290794"/>
            </a:xfrm>
            <a:prstGeom prst="rect">
              <a:avLst/>
            </a:prstGeom>
            <a:gradFill flip="none" rotWithShape="1">
              <a:gsLst>
                <a:gs pos="5000">
                  <a:schemeClr val="accent2"/>
                </a:gs>
                <a:gs pos="49000">
                  <a:schemeClr val="accent5">
                    <a:lumMod val="60000"/>
                    <a:lumOff val="40000"/>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C9318B-F00C-0365-EC3A-B46DF3523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4597" y="21736"/>
              <a:ext cx="3585523"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92A2C8-D25D-5522-FFDD-CF5793AEF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6026" y="1712428"/>
              <a:ext cx="4354310" cy="5995557"/>
            </a:xfrm>
            <a:prstGeom prst="rect">
              <a:avLst/>
            </a:prstGeom>
            <a:gradFill flip="none" rotWithShape="1">
              <a:gsLst>
                <a:gs pos="0">
                  <a:schemeClr val="accent5">
                    <a:lumMod val="60000"/>
                    <a:lumOff val="40000"/>
                  </a:schemeClr>
                </a:gs>
                <a:gs pos="54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838200" y="4693447"/>
            <a:ext cx="10141040" cy="1126109"/>
          </a:xfrm>
        </p:spPr>
        <p:txBody>
          <a:bodyPr>
            <a:normAutofit/>
          </a:bodyPr>
          <a:lstStyle/>
          <a:p>
            <a:pPr algn="l"/>
            <a:r>
              <a:rPr lang="en-US" sz="2800">
                <a:solidFill>
                  <a:srgbClr val="FFFFFF"/>
                </a:solidFill>
              </a:rPr>
              <a:t>Experiment 3: Gravitational Acceleration of a Free-Falling Object</a:t>
            </a:r>
            <a:br>
              <a:rPr lang="en-US" sz="2800">
                <a:solidFill>
                  <a:srgbClr val="FFFFFF"/>
                </a:solidFill>
              </a:rPr>
            </a:br>
            <a:endParaRPr lang="en-US" sz="2800">
              <a:solidFill>
                <a:srgbClr val="FFFFFF"/>
              </a:solidFill>
            </a:endParaRPr>
          </a:p>
        </p:txBody>
      </p:sp>
      <p:sp>
        <p:nvSpPr>
          <p:cNvPr id="4" name="Footer Placeholder 3">
            <a:extLst>
              <a:ext uri="{FF2B5EF4-FFF2-40B4-BE49-F238E27FC236}">
                <a16:creationId xmlns:a16="http://schemas.microsoft.com/office/drawing/2014/main" id="{732FEE1D-FBDF-4A9B-B35D-BCACDCE94BD7}"/>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PHYS204 2023 Sept.</a:t>
            </a:r>
          </a:p>
        </p:txBody>
      </p:sp>
    </p:spTree>
    <p:extLst>
      <p:ext uri="{BB962C8B-B14F-4D97-AF65-F5344CB8AC3E}">
        <p14:creationId xmlns:p14="http://schemas.microsoft.com/office/powerpoint/2010/main" val="29739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AB8E46-01C3-4EFE-B4D7-92D6E3508A37}"/>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Introduction pt. 1</a:t>
            </a:r>
          </a:p>
        </p:txBody>
      </p:sp>
      <p:sp>
        <p:nvSpPr>
          <p:cNvPr id="4" name="Footer Placeholder 3">
            <a:extLst>
              <a:ext uri="{FF2B5EF4-FFF2-40B4-BE49-F238E27FC236}">
                <a16:creationId xmlns:a16="http://schemas.microsoft.com/office/drawing/2014/main" id="{449F1F45-2194-402D-9092-7DE5568917C4}"/>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2023.09</a:t>
            </a:r>
          </a:p>
        </p:txBody>
      </p:sp>
      <p:sp>
        <p:nvSpPr>
          <p:cNvPr id="3" name="Content Placeholder 2">
            <a:extLst>
              <a:ext uri="{FF2B5EF4-FFF2-40B4-BE49-F238E27FC236}">
                <a16:creationId xmlns:a16="http://schemas.microsoft.com/office/drawing/2014/main" id="{034A677C-3327-2AEF-370C-2524B0F92DAE}"/>
              </a:ext>
            </a:extLst>
          </p:cNvPr>
          <p:cNvSpPr>
            <a:spLocks noGrp="1"/>
          </p:cNvSpPr>
          <p:nvPr>
            <p:ph idx="1"/>
          </p:nvPr>
        </p:nvSpPr>
        <p:spPr>
          <a:xfrm>
            <a:off x="6503158" y="649480"/>
            <a:ext cx="4862447" cy="5546047"/>
          </a:xfrm>
        </p:spPr>
        <p:txBody>
          <a:bodyPr anchor="ctr">
            <a:normAutofit lnSpcReduction="10000"/>
          </a:bodyPr>
          <a:lstStyle/>
          <a:p>
            <a:r>
              <a:rPr lang="en-US" sz="1900" dirty="0"/>
              <a:t>Project 1: Gathered and installed required parts and software</a:t>
            </a:r>
          </a:p>
          <a:p>
            <a:pPr marL="285750" indent="-285750">
              <a:buFont typeface="Arial" panose="020B0604020202020204" pitchFamily="34" charset="0"/>
              <a:buChar char="•"/>
            </a:pPr>
            <a:r>
              <a:rPr lang="en-US" sz="1900" dirty="0"/>
              <a:t>Project 2: </a:t>
            </a:r>
            <a:r>
              <a:rPr lang="en-US" sz="1900" kern="0" dirty="0">
                <a:ea typeface="Times New Roman" panose="02020603050405020304" pitchFamily="18" charset="0"/>
                <a:cs typeface="Lucida Sans" panose="020B0602030504020204" pitchFamily="34" charset="0"/>
              </a:rPr>
              <a:t>T</a:t>
            </a:r>
            <a:r>
              <a:rPr lang="en-US" sz="1900" kern="0" dirty="0">
                <a:effectLst/>
                <a:ea typeface="Times New Roman" panose="02020603050405020304" pitchFamily="18" charset="0"/>
                <a:cs typeface="Lucida Sans" panose="020B0602030504020204" pitchFamily="34" charset="0"/>
              </a:rPr>
              <a:t>est the precision of the ultrasonic sensor, </a:t>
            </a:r>
            <a:r>
              <a:rPr lang="en-US" sz="1900" kern="0" dirty="0">
                <a:ea typeface="Times New Roman" panose="02020603050405020304" pitchFamily="18" charset="0"/>
                <a:cs typeface="Lucida Sans" panose="020B0602030504020204" pitchFamily="34" charset="0"/>
              </a:rPr>
              <a:t>C</a:t>
            </a:r>
            <a:r>
              <a:rPr lang="en-US" sz="1900" kern="0" dirty="0">
                <a:effectLst/>
                <a:ea typeface="Times New Roman" panose="02020603050405020304" pitchFamily="18" charset="0"/>
                <a:cs typeface="Lucida Sans" panose="020B0602030504020204" pitchFamily="34" charset="0"/>
              </a:rPr>
              <a:t>ollect scientific data</a:t>
            </a:r>
            <a:r>
              <a:rPr lang="en-US" sz="1900" kern="100" dirty="0">
                <a:effectLst/>
                <a:ea typeface="SimSun" panose="02010600030101010101" pitchFamily="2" charset="-122"/>
                <a:cs typeface="Lucida Sans" panose="020B0602030504020204" pitchFamily="34" charset="0"/>
              </a:rPr>
              <a:t>, and </a:t>
            </a:r>
            <a:r>
              <a:rPr lang="en-US" sz="1900" kern="0" dirty="0">
                <a:ea typeface="Times New Roman" panose="02020603050405020304" pitchFamily="18" charset="0"/>
                <a:cs typeface="Lucida Sans" panose="020B0602030504020204" pitchFamily="34" charset="0"/>
              </a:rPr>
              <a:t>C</a:t>
            </a:r>
            <a:r>
              <a:rPr lang="en-US" sz="1900" kern="0" dirty="0">
                <a:effectLst/>
                <a:ea typeface="Times New Roman" panose="02020603050405020304" pitchFamily="18" charset="0"/>
                <a:cs typeface="Lucida Sans" panose="020B0602030504020204" pitchFamily="34" charset="0"/>
              </a:rPr>
              <a:t>ompute reliable results and draw valid conclusions from data</a:t>
            </a:r>
            <a:endParaRPr lang="en-US" sz="1900" dirty="0"/>
          </a:p>
          <a:p>
            <a:r>
              <a:rPr lang="en-US" sz="1900" dirty="0"/>
              <a:t>Project 3: </a:t>
            </a:r>
            <a:r>
              <a:rPr lang="en-US" sz="1900" i="1" kern="100" dirty="0">
                <a:ea typeface="SimSun" panose="02010600030101010101" pitchFamily="2" charset="-122"/>
                <a:cs typeface="Lucida Sans" panose="020B0602030504020204" pitchFamily="34" charset="0"/>
              </a:rPr>
              <a:t>Placed object under sensor and dropped it. D</a:t>
            </a:r>
            <a:r>
              <a:rPr lang="en-US" sz="1900" kern="100" dirty="0">
                <a:effectLst/>
                <a:ea typeface="SimSun" panose="02010600030101010101" pitchFamily="2" charset="-122"/>
                <a:cs typeface="Lucida Sans" panose="020B0602030504020204" pitchFamily="34" charset="0"/>
              </a:rPr>
              <a:t>etermined the acceleration of an object falling towards the ground</a:t>
            </a:r>
            <a:endParaRPr lang="en-US" sz="1900" dirty="0"/>
          </a:p>
          <a:p>
            <a:r>
              <a:rPr lang="en-US" sz="1900" dirty="0"/>
              <a:t>Project 4: Used knowledge I learned about motion to demonstrate the transformation of energy</a:t>
            </a:r>
          </a:p>
          <a:p>
            <a:r>
              <a:rPr lang="en-US" sz="1900" dirty="0"/>
              <a:t>Project 5: </a:t>
            </a:r>
            <a:r>
              <a:rPr lang="en-US" sz="1900" kern="100" dirty="0">
                <a:effectLst/>
                <a:ea typeface="SimSun" panose="02010600030101010101" pitchFamily="2" charset="-122"/>
                <a:cs typeface="Lucida Sans" panose="020B0602030504020204" pitchFamily="34" charset="0"/>
              </a:rPr>
              <a:t>Uploaded the code to the microcontroller with a USB cable</a:t>
            </a:r>
            <a:r>
              <a:rPr lang="en-US" sz="1900" dirty="0"/>
              <a:t>, </a:t>
            </a:r>
            <a:r>
              <a:rPr lang="en-US" sz="1900" kern="100" dirty="0">
                <a:ea typeface="SimSun" panose="02010600030101010101" pitchFamily="2" charset="-122"/>
              </a:rPr>
              <a:t>m</a:t>
            </a:r>
            <a:r>
              <a:rPr lang="en-US" sz="1900" kern="100" dirty="0">
                <a:effectLst/>
                <a:ea typeface="SimSun" panose="02010600030101010101" pitchFamily="2" charset="-122"/>
              </a:rPr>
              <a:t>arked </a:t>
            </a:r>
            <a:r>
              <a:rPr lang="en-US" sz="1900" kern="100" dirty="0">
                <a:ea typeface="SimSun" panose="02010600030101010101" pitchFamily="2" charset="-122"/>
              </a:rPr>
              <a:t>my </a:t>
            </a:r>
            <a:r>
              <a:rPr lang="en-US" sz="1900" kern="100" dirty="0">
                <a:effectLst/>
                <a:ea typeface="SimSun" panose="02010600030101010101" pitchFamily="2" charset="-122"/>
              </a:rPr>
              <a:t>object and rotated it until I reach a full revolution to find number of pulses per rotation, c</a:t>
            </a:r>
            <a:r>
              <a:rPr lang="en-US" sz="1900" kern="100" dirty="0">
                <a:ea typeface="SimSun" panose="02010600030101010101" pitchFamily="2" charset="-122"/>
              </a:rPr>
              <a:t>alculated </a:t>
            </a:r>
            <a:r>
              <a:rPr lang="en-US" sz="1900" kern="100" dirty="0">
                <a:effectLst/>
                <a:ea typeface="SimSun" panose="02010600030101010101" pitchFamily="2" charset="-122"/>
              </a:rPr>
              <a:t>the distance the object of radius</a:t>
            </a:r>
            <a:r>
              <a:rPr lang="en-US" sz="1900" kern="100" dirty="0">
                <a:ea typeface="SimSun" panose="02010600030101010101" pitchFamily="2" charset="-122"/>
              </a:rPr>
              <a:t> rolled through</a:t>
            </a:r>
            <a:endParaRPr lang="en-US" sz="1900" dirty="0"/>
          </a:p>
          <a:p>
            <a:r>
              <a:rPr lang="en-US" sz="1900" dirty="0"/>
              <a:t>Project 6:</a:t>
            </a:r>
          </a:p>
          <a:p>
            <a:pPr marL="0" indent="0">
              <a:buNone/>
            </a:pPr>
            <a:endParaRPr lang="en-US" sz="2000" dirty="0"/>
          </a:p>
        </p:txBody>
      </p:sp>
    </p:spTree>
    <p:extLst>
      <p:ext uri="{BB962C8B-B14F-4D97-AF65-F5344CB8AC3E}">
        <p14:creationId xmlns:p14="http://schemas.microsoft.com/office/powerpoint/2010/main" val="962197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4000" kern="1200" dirty="0">
                <a:solidFill>
                  <a:schemeClr val="tx1"/>
                </a:solidFill>
                <a:latin typeface="+mj-lt"/>
                <a:ea typeface="+mj-ea"/>
                <a:cs typeface="+mj-cs"/>
              </a:rPr>
              <a:t>Experimental Set-up</a:t>
            </a:r>
          </a:p>
        </p:txBody>
      </p:sp>
      <p:sp>
        <p:nvSpPr>
          <p:cNvPr id="4" name="Footer Placeholder 3">
            <a:extLst>
              <a:ext uri="{FF2B5EF4-FFF2-40B4-BE49-F238E27FC236}">
                <a16:creationId xmlns:a16="http://schemas.microsoft.com/office/drawing/2014/main" id="{CF8D1A3E-9D2E-4FDD-A81D-9F300BE39FB2}"/>
              </a:ext>
            </a:extLst>
          </p:cNvPr>
          <p:cNvSpPr>
            <a:spLocks noGrp="1"/>
          </p:cNvSpPr>
          <p:nvPr>
            <p:ph type="ftr" sz="quarter" idx="11"/>
          </p:nvPr>
        </p:nvSpPr>
        <p:spPr>
          <a:xfrm rot="5400000">
            <a:off x="-1828800" y="1983972"/>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144923" y="2405894"/>
            <a:ext cx="5315189" cy="3535083"/>
          </a:xfrm>
        </p:spPr>
        <p:txBody>
          <a:bodyPr vert="horz" lIns="91440" tIns="45720" rIns="91440" bIns="45720" rtlCol="0" anchor="t">
            <a:normAutofit/>
          </a:bodyPr>
          <a:lstStyle/>
          <a:p>
            <a:pPr lvl="0" indent="-228600">
              <a:buFont typeface="Arial" panose="020B0604020202020204" pitchFamily="34" charset="0"/>
              <a:buChar char="•"/>
            </a:pPr>
            <a:r>
              <a:rPr lang="en-US" sz="2000" dirty="0"/>
              <a:t>Materials List: </a:t>
            </a:r>
          </a:p>
          <a:p>
            <a:pPr marL="285750" lvl="0" indent="-228600">
              <a:buFont typeface="Arial" panose="020B0604020202020204" pitchFamily="34" charset="0"/>
              <a:buChar char="•"/>
            </a:pPr>
            <a:r>
              <a:rPr lang="en-US" sz="2000" dirty="0"/>
              <a:t>Mega 2560 Board</a:t>
            </a:r>
          </a:p>
          <a:p>
            <a:pPr marL="285750" lvl="0" indent="-228600">
              <a:buFont typeface="Arial" panose="020B0604020202020204" pitchFamily="34" charset="0"/>
              <a:buChar char="•"/>
            </a:pPr>
            <a:r>
              <a:rPr lang="en-US" sz="2000" dirty="0"/>
              <a:t>Ultrasonic sensor HC-SR04</a:t>
            </a:r>
          </a:p>
          <a:p>
            <a:pPr marL="285750" lvl="0" indent="-228600">
              <a:buFont typeface="Arial" panose="020B0604020202020204" pitchFamily="34" charset="0"/>
              <a:buChar char="•"/>
            </a:pPr>
            <a:r>
              <a:rPr lang="en-US" sz="2000" dirty="0"/>
              <a:t>Male to Male Wires</a:t>
            </a:r>
          </a:p>
          <a:p>
            <a:pPr marL="285750" lvl="0" indent="-228600">
              <a:buFont typeface="Arial" panose="020B0604020202020204" pitchFamily="34" charset="0"/>
              <a:buChar char="•"/>
            </a:pPr>
            <a:r>
              <a:rPr lang="en-US" sz="2000" dirty="0"/>
              <a:t>Breadboard</a:t>
            </a:r>
          </a:p>
          <a:p>
            <a:pPr marL="285750" lvl="0" indent="-228600">
              <a:buFont typeface="Arial" panose="020B0604020202020204" pitchFamily="34" charset="0"/>
              <a:buChar char="•"/>
            </a:pPr>
            <a:r>
              <a:rPr lang="en-US" sz="2000" dirty="0"/>
              <a:t>Large and flat object that is not susceptible to air resistance to undergo free fall motion</a:t>
            </a:r>
          </a:p>
          <a:p>
            <a:pPr indent="-228600">
              <a:buFont typeface="Arial" panose="020B0604020202020204" pitchFamily="34" charset="0"/>
              <a:buChar char="•"/>
            </a:pPr>
            <a:endParaRPr lang="en-US" sz="2000" dirty="0"/>
          </a:p>
        </p:txBody>
      </p:sp>
      <p:sp>
        <p:nvSpPr>
          <p:cNvPr id="1044" name="Rectangle 104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Rectangle 104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7" name="Rectangle 104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6CBA2BC7-5110-4BEE-CEB1-73266545EA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44" t="-1" b="-1"/>
          <a:stretch/>
        </p:blipFill>
        <p:spPr bwMode="auto">
          <a:xfrm rot="16200000">
            <a:off x="7668888" y="769686"/>
            <a:ext cx="3129543" cy="500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280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DAB765-50AB-8C93-A5A3-F8FFD65ECED6}"/>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Experiment Introduction</a:t>
            </a:r>
          </a:p>
        </p:txBody>
      </p:sp>
      <p:sp>
        <p:nvSpPr>
          <p:cNvPr id="4" name="Footer Placeholder 3">
            <a:extLst>
              <a:ext uri="{FF2B5EF4-FFF2-40B4-BE49-F238E27FC236}">
                <a16:creationId xmlns:a16="http://schemas.microsoft.com/office/drawing/2014/main" id="{DAA898E4-4933-1B46-D4BC-F22859C43679}"/>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2023.09</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08BC43-AE65-39E4-1A49-91E5C9C2669F}"/>
                  </a:ext>
                </a:extLst>
              </p:cNvPr>
              <p:cNvSpPr>
                <a:spLocks noGrp="1"/>
              </p:cNvSpPr>
              <p:nvPr>
                <p:ph idx="1"/>
              </p:nvPr>
            </p:nvSpPr>
            <p:spPr>
              <a:xfrm>
                <a:off x="5822302" y="649480"/>
                <a:ext cx="6204857" cy="5546047"/>
              </a:xfrm>
            </p:spPr>
            <p:txBody>
              <a:bodyPr anchor="ctr">
                <a:normAutofit/>
              </a:bodyPr>
              <a:lstStyle/>
              <a:p>
                <a:r>
                  <a:rPr lang="en-US" sz="2000" dirty="0"/>
                  <a:t>I applied what I learned about motion as a change of position to find the gravitational acceleration of a free-falling object using the ultrasonic sensor.</a:t>
                </a:r>
              </a:p>
              <a:p>
                <a:r>
                  <a:rPr lang="en-US" sz="2000" kern="100" dirty="0">
                    <a:effectLst/>
                    <a:ea typeface="SimSun" panose="02010600030101010101" pitchFamily="2" charset="-122"/>
                    <a:cs typeface="Lucida Sans" panose="020B0602030504020204" pitchFamily="34" charset="0"/>
                  </a:rPr>
                  <a:t>Upload the code to the microcontroller with a USB cable. </a:t>
                </a:r>
              </a:p>
              <a:p>
                <a:r>
                  <a:rPr lang="en-US" sz="2000" kern="100" dirty="0">
                    <a:effectLst/>
                    <a:ea typeface="SimSun" panose="02010600030101010101" pitchFamily="2" charset="-122"/>
                    <a:cs typeface="Mangal" panose="020B0502040204020203" pitchFamily="18" charset="0"/>
                  </a:rPr>
                  <a:t>Place the ultrasonic sensor at the top of a tall surface like a table or kitchen counter facing towards the ground. </a:t>
                </a:r>
              </a:p>
              <a:p>
                <a:r>
                  <a:rPr lang="en-US" sz="2000" dirty="0"/>
                  <a:t>Place object under ultrasonic sensor, it will begin to count down from 5, and drop the object carefully</a:t>
                </a:r>
              </a:p>
              <a:p>
                <a:pPr marL="0" indent="0">
                  <a:buNone/>
                </a:pPr>
                <a14:m>
                  <m:oMathPara xmlns:m="http://schemas.openxmlformats.org/officeDocument/2006/math">
                    <m:oMathParaPr>
                      <m:jc m:val="centerGroup"/>
                    </m:oMathParaPr>
                    <m:oMath xmlns:m="http://schemas.openxmlformats.org/officeDocument/2006/math">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𝑦</m:t>
                      </m:r>
                      <m:d>
                        <m:d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dPr>
                        <m:e>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𝑡</m:t>
                          </m:r>
                        </m:e>
                      </m:d>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m:t>
                      </m:r>
                      <m:f>
                        <m:f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fPr>
                        <m:num>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1</m:t>
                          </m:r>
                        </m:num>
                        <m:den>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2</m:t>
                          </m:r>
                        </m:den>
                      </m:f>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𝑎</m:t>
                      </m:r>
                      <m:sSup>
                        <m:sSup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sSupPr>
                        <m:e>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𝑡</m:t>
                          </m:r>
                        </m:e>
                        <m:sup>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2</m:t>
                          </m:r>
                        </m:sup>
                      </m:sSup>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m:t>
                      </m:r>
                      <m:sSub>
                        <m:sSub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sSubPr>
                        <m:e>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𝑣</m:t>
                          </m:r>
                        </m:e>
                        <m:sub>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0</m:t>
                          </m:r>
                        </m:sub>
                      </m:sSub>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𝑡</m:t>
                      </m:r>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m:t>
                      </m:r>
                      <m:sSub>
                        <m:sSub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sSubPr>
                        <m:e>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𝑦</m:t>
                          </m:r>
                        </m:e>
                        <m:sub>
                          <m:r>
                            <a:rPr lang="en-US" sz="2000" b="0" i="1" kern="100" smtClean="0">
                              <a:effectLst/>
                              <a:latin typeface="Cambria Math" panose="02040503050406030204" pitchFamily="18" charset="0"/>
                              <a:ea typeface="SimSun" panose="02010600030101010101" pitchFamily="2" charset="-122"/>
                              <a:cs typeface="Lucida Sans" panose="020B0602030504020204" pitchFamily="34" charset="0"/>
                            </a:rPr>
                            <m:t>0</m:t>
                          </m:r>
                        </m:sub>
                      </m:sSub>
                    </m:oMath>
                  </m:oMathPara>
                </a14:m>
                <a:endParaRPr lang="en-US" sz="2000" kern="100" dirty="0">
                  <a:effectLst/>
                  <a:ea typeface="SimSun" panose="02010600030101010101" pitchFamily="2" charset="-122"/>
                  <a:cs typeface="Lucida Sans" panose="020B0602030504020204" pitchFamily="34" charset="0"/>
                </a:endParaRPr>
              </a:p>
              <a:p>
                <a:pPr marL="0" indent="0">
                  <a:buNone/>
                </a:pPr>
                <a:r>
                  <a:rPr lang="en-US" sz="2000" kern="100" dirty="0">
                    <a:effectLst/>
                    <a:ea typeface="SimSun" panose="02010600030101010101" pitchFamily="2" charset="-122"/>
                    <a:cs typeface="Lucida Sans" panose="020B0602030504020204" pitchFamily="34" charset="0"/>
                  </a:rPr>
                  <a:t>I used this formula to determine the acceleration of an object falling towards the ground</a:t>
                </a:r>
                <a:endParaRPr lang="en-US" sz="2000" dirty="0"/>
              </a:p>
            </p:txBody>
          </p:sp>
        </mc:Choice>
        <mc:Fallback xmlns="">
          <p:sp>
            <p:nvSpPr>
              <p:cNvPr id="3" name="Content Placeholder 2">
                <a:extLst>
                  <a:ext uri="{FF2B5EF4-FFF2-40B4-BE49-F238E27FC236}">
                    <a16:creationId xmlns:a16="http://schemas.microsoft.com/office/drawing/2014/main" id="{0708BC43-AE65-39E4-1A49-91E5C9C2669F}"/>
                  </a:ext>
                </a:extLst>
              </p:cNvPr>
              <p:cNvSpPr>
                <a:spLocks noGrp="1" noRot="1" noChangeAspect="1" noMove="1" noResize="1" noEditPoints="1" noAdjustHandles="1" noChangeArrowheads="1" noChangeShapeType="1" noTextEdit="1"/>
              </p:cNvSpPr>
              <p:nvPr>
                <p:ph idx="1"/>
              </p:nvPr>
            </p:nvSpPr>
            <p:spPr>
              <a:xfrm>
                <a:off x="5822302" y="649480"/>
                <a:ext cx="6204857" cy="5546047"/>
              </a:xfrm>
              <a:blipFill>
                <a:blip r:embed="rId2"/>
                <a:stretch>
                  <a:fillRect l="-982"/>
                </a:stretch>
              </a:blipFill>
            </p:spPr>
            <p:txBody>
              <a:bodyPr/>
              <a:lstStyle/>
              <a:p>
                <a:r>
                  <a:rPr lang="en-US">
                    <a:noFill/>
                  </a:rPr>
                  <a:t> </a:t>
                </a:r>
              </a:p>
            </p:txBody>
          </p:sp>
        </mc:Fallback>
      </mc:AlternateContent>
    </p:spTree>
    <p:extLst>
      <p:ext uri="{BB962C8B-B14F-4D97-AF65-F5344CB8AC3E}">
        <p14:creationId xmlns:p14="http://schemas.microsoft.com/office/powerpoint/2010/main" val="1762188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466722" y="586855"/>
            <a:ext cx="3201366" cy="191512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Serial Monitor</a:t>
            </a:r>
          </a:p>
        </p:txBody>
      </p:sp>
      <p:sp>
        <p:nvSpPr>
          <p:cNvPr id="3" name="Footer Placeholder 2">
            <a:extLst>
              <a:ext uri="{FF2B5EF4-FFF2-40B4-BE49-F238E27FC236}">
                <a16:creationId xmlns:a16="http://schemas.microsoft.com/office/drawing/2014/main" id="{F848C9F2-20DB-4406-AB2B-E89485CB3F91}"/>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411163" y="3023514"/>
            <a:ext cx="3025303" cy="2213462"/>
          </a:xfrm>
        </p:spPr>
        <p:txBody>
          <a:bodyPr vert="horz" lIns="91440" tIns="45720" rIns="91440" bIns="45720" rtlCol="0" anchor="ctr">
            <a:normAutofit/>
          </a:bodyPr>
          <a:lstStyle/>
          <a:p>
            <a:r>
              <a:rPr lang="en-US" sz="2000" dirty="0">
                <a:solidFill>
                  <a:schemeClr val="bg1"/>
                </a:solidFill>
              </a:rPr>
              <a:t>Raw data showing the start of the fall and end of the fall of one trial. </a:t>
            </a:r>
          </a:p>
          <a:p>
            <a:pPr indent="-228600">
              <a:buFont typeface="Arial" panose="020B0604020202020204" pitchFamily="34" charset="0"/>
              <a:buChar char="•"/>
            </a:pPr>
            <a:endParaRPr lang="en-US" sz="2000" b="1" dirty="0"/>
          </a:p>
        </p:txBody>
      </p:sp>
      <p:pic>
        <p:nvPicPr>
          <p:cNvPr id="7" name="Picture 6">
            <a:extLst>
              <a:ext uri="{FF2B5EF4-FFF2-40B4-BE49-F238E27FC236}">
                <a16:creationId xmlns:a16="http://schemas.microsoft.com/office/drawing/2014/main" id="{BF24614B-12D2-8CF3-C65C-465FA7E2DEEF}"/>
              </a:ext>
            </a:extLst>
          </p:cNvPr>
          <p:cNvPicPr>
            <a:picLocks noChangeAspect="1"/>
          </p:cNvPicPr>
          <p:nvPr/>
        </p:nvPicPr>
        <p:blipFill>
          <a:blip r:embed="rId2"/>
          <a:stretch>
            <a:fillRect/>
          </a:stretch>
        </p:blipFill>
        <p:spPr>
          <a:xfrm>
            <a:off x="6448425" y="153869"/>
            <a:ext cx="4143378" cy="6564448"/>
          </a:xfrm>
          <a:prstGeom prst="rect">
            <a:avLst/>
          </a:prstGeom>
        </p:spPr>
      </p:pic>
    </p:spTree>
    <p:extLst>
      <p:ext uri="{BB962C8B-B14F-4D97-AF65-F5344CB8AC3E}">
        <p14:creationId xmlns:p14="http://schemas.microsoft.com/office/powerpoint/2010/main" val="1278631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Excel Table </a:t>
            </a:r>
          </a:p>
        </p:txBody>
      </p:sp>
      <p:sp>
        <p:nvSpPr>
          <p:cNvPr id="3" name="Footer Placeholder 2">
            <a:extLst>
              <a:ext uri="{FF2B5EF4-FFF2-40B4-BE49-F238E27FC236}">
                <a16:creationId xmlns:a16="http://schemas.microsoft.com/office/drawing/2014/main" id="{8806C96E-BB0A-40E9-ADAB-8D2C4FF97638}"/>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4581727" y="649480"/>
            <a:ext cx="3025303" cy="5546047"/>
          </a:xfrm>
        </p:spPr>
        <p:txBody>
          <a:bodyPr vert="horz" lIns="91440" tIns="45720" rIns="91440" bIns="45720" rtlCol="0" anchor="ctr">
            <a:normAutofit/>
          </a:bodyPr>
          <a:lstStyle/>
          <a:p>
            <a:pPr indent="-228600">
              <a:buFont typeface="Arial" panose="020B0604020202020204" pitchFamily="34" charset="0"/>
              <a:buChar char="•"/>
            </a:pPr>
            <a:r>
              <a:rPr lang="en-US" sz="2000" dirty="0"/>
              <a:t>All values in the Excel table from a single trial showing the fall distance in centimeters and meters as a function of time</a:t>
            </a:r>
          </a:p>
        </p:txBody>
      </p:sp>
      <p:pic>
        <p:nvPicPr>
          <p:cNvPr id="9" name="Picture 8">
            <a:extLst>
              <a:ext uri="{FF2B5EF4-FFF2-40B4-BE49-F238E27FC236}">
                <a16:creationId xmlns:a16="http://schemas.microsoft.com/office/drawing/2014/main" id="{ABD29006-24F7-F672-F467-75E65AD1E53B}"/>
              </a:ext>
            </a:extLst>
          </p:cNvPr>
          <p:cNvPicPr>
            <a:picLocks noChangeAspect="1"/>
          </p:cNvPicPr>
          <p:nvPr/>
        </p:nvPicPr>
        <p:blipFill>
          <a:blip r:embed="rId2"/>
          <a:stretch>
            <a:fillRect/>
          </a:stretch>
        </p:blipFill>
        <p:spPr>
          <a:xfrm>
            <a:off x="8394585" y="473654"/>
            <a:ext cx="3045610" cy="5922571"/>
          </a:xfrm>
          <a:prstGeom prst="rect">
            <a:avLst/>
          </a:prstGeom>
        </p:spPr>
      </p:pic>
    </p:spTree>
    <p:extLst>
      <p:ext uri="{BB962C8B-B14F-4D97-AF65-F5344CB8AC3E}">
        <p14:creationId xmlns:p14="http://schemas.microsoft.com/office/powerpoint/2010/main" val="1477227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136397" y="502021"/>
            <a:ext cx="4959603" cy="1642969"/>
          </a:xfrm>
        </p:spPr>
        <p:txBody>
          <a:bodyPr vert="horz" lIns="91440" tIns="45720" rIns="91440" bIns="45720" rtlCol="0" anchor="b">
            <a:normAutofit/>
          </a:bodyPr>
          <a:lstStyle/>
          <a:p>
            <a:r>
              <a:rPr lang="en-US" sz="4000" kern="1200" dirty="0">
                <a:solidFill>
                  <a:schemeClr val="tx1"/>
                </a:solidFill>
                <a:latin typeface="+mj-lt"/>
                <a:ea typeface="+mj-ea"/>
                <a:cs typeface="+mj-cs"/>
              </a:rPr>
              <a:t>Excel Graph</a:t>
            </a:r>
          </a:p>
        </p:txBody>
      </p:sp>
      <p:sp>
        <p:nvSpPr>
          <p:cNvPr id="3" name="Footer Placeholder 2">
            <a:extLst>
              <a:ext uri="{FF2B5EF4-FFF2-40B4-BE49-F238E27FC236}">
                <a16:creationId xmlns:a16="http://schemas.microsoft.com/office/drawing/2014/main" id="{6E05CCCF-2075-4605-ABA2-FE23B60398F0}"/>
              </a:ext>
            </a:extLst>
          </p:cNvPr>
          <p:cNvSpPr>
            <a:spLocks noGrp="1"/>
          </p:cNvSpPr>
          <p:nvPr>
            <p:ph type="ftr" sz="quarter" idx="11"/>
          </p:nvPr>
        </p:nvSpPr>
        <p:spPr>
          <a:xfrm rot="5400000">
            <a:off x="-1827726" y="1983972"/>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PHYS204 2023 Sept.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1136397" y="2418408"/>
            <a:ext cx="4959603" cy="3522569"/>
          </a:xfrm>
        </p:spPr>
        <p:txBody>
          <a:bodyPr vert="horz" lIns="91440" tIns="45720" rIns="91440" bIns="45720" rtlCol="0" anchor="t">
            <a:normAutofit/>
          </a:bodyPr>
          <a:lstStyle/>
          <a:p>
            <a:pPr indent="-228600">
              <a:buFont typeface="Arial" panose="020B0604020202020204" pitchFamily="34" charset="0"/>
              <a:buChar char="•"/>
            </a:pPr>
            <a:r>
              <a:rPr lang="en-US" sz="2000" dirty="0"/>
              <a:t>Single trial showing the fall distance as a function of time. </a:t>
            </a:r>
          </a:p>
          <a:p>
            <a:r>
              <a:rPr lang="en-US" sz="1800" b="1" dirty="0"/>
              <a:t>The x</a:t>
            </a:r>
            <a:r>
              <a:rPr lang="en-US" sz="1800" b="1" baseline="30000" dirty="0"/>
              <a:t>2 </a:t>
            </a:r>
            <a:r>
              <a:rPr lang="en-US" sz="1800" b="1" dirty="0"/>
              <a:t>coefficient should be between 2.5 and 7.5 such that its yields an acceleration value between 5 m/s</a:t>
            </a:r>
            <a:r>
              <a:rPr lang="en-US" sz="1800" b="1" baseline="30000" dirty="0"/>
              <a:t>2 </a:t>
            </a:r>
            <a:r>
              <a:rPr lang="en-US" sz="1800" b="1" dirty="0"/>
              <a:t>and 15 m/s</a:t>
            </a:r>
            <a:r>
              <a:rPr lang="en-US" sz="1800" b="1" baseline="30000" dirty="0"/>
              <a:t>2</a:t>
            </a:r>
            <a:endParaRPr lang="en-US" sz="1800" b="1" dirty="0"/>
          </a:p>
        </p:txBody>
      </p:sp>
      <p:pic>
        <p:nvPicPr>
          <p:cNvPr id="9" name="Picture 8">
            <a:extLst>
              <a:ext uri="{FF2B5EF4-FFF2-40B4-BE49-F238E27FC236}">
                <a16:creationId xmlns:a16="http://schemas.microsoft.com/office/drawing/2014/main" id="{E1701262-ABFE-4392-DBEC-38ECA17422B5}"/>
              </a:ext>
            </a:extLst>
          </p:cNvPr>
          <p:cNvPicPr>
            <a:picLocks noChangeAspect="1"/>
          </p:cNvPicPr>
          <p:nvPr/>
        </p:nvPicPr>
        <p:blipFill>
          <a:blip r:embed="rId2"/>
          <a:stretch>
            <a:fillRect/>
          </a:stretch>
        </p:blipFill>
        <p:spPr>
          <a:xfrm>
            <a:off x="6512442" y="1577298"/>
            <a:ext cx="5201023" cy="3289647"/>
          </a:xfrm>
          <a:prstGeom prst="rect">
            <a:avLst/>
          </a:prstGeom>
        </p:spPr>
      </p:pic>
      <p:sp>
        <p:nvSpPr>
          <p:cNvPr id="16" name="Rectangle 1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918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Data Collection</a:t>
            </a:r>
          </a:p>
        </p:txBody>
      </p:sp>
      <p:sp>
        <p:nvSpPr>
          <p:cNvPr id="3" name="Footer Placeholder 2">
            <a:extLst>
              <a:ext uri="{FF2B5EF4-FFF2-40B4-BE49-F238E27FC236}">
                <a16:creationId xmlns:a16="http://schemas.microsoft.com/office/drawing/2014/main" id="{9850EE24-DC80-4A19-AD64-CBABDB5195B7}"/>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p:graphicFrame>
        <p:nvGraphicFramePr>
          <p:cNvPr id="11" name="Table 10">
            <a:extLst>
              <a:ext uri="{FF2B5EF4-FFF2-40B4-BE49-F238E27FC236}">
                <a16:creationId xmlns:a16="http://schemas.microsoft.com/office/drawing/2014/main" id="{9E68CBE3-DA34-4E26-9621-6F85D54401F7}"/>
              </a:ext>
            </a:extLst>
          </p:cNvPr>
          <p:cNvGraphicFramePr>
            <a:graphicFrameLocks noGrp="1"/>
          </p:cNvGraphicFramePr>
          <p:nvPr>
            <p:extLst>
              <p:ext uri="{D42A27DB-BD31-4B8C-83A1-F6EECF244321}">
                <p14:modId xmlns:p14="http://schemas.microsoft.com/office/powerpoint/2010/main" val="2801239834"/>
              </p:ext>
            </p:extLst>
          </p:nvPr>
        </p:nvGraphicFramePr>
        <p:xfrm>
          <a:off x="4502428" y="721410"/>
          <a:ext cx="7225749" cy="5415184"/>
        </p:xfrm>
        <a:graphic>
          <a:graphicData uri="http://schemas.openxmlformats.org/drawingml/2006/table">
            <a:tbl>
              <a:tblPr firstRow="1" firstCol="1" bandRow="1">
                <a:noFill/>
                <a:tableStyleId>{5C22544A-7EE6-4342-B048-85BDC9FD1C3A}</a:tableStyleId>
              </a:tblPr>
              <a:tblGrid>
                <a:gridCol w="1326510">
                  <a:extLst>
                    <a:ext uri="{9D8B030D-6E8A-4147-A177-3AD203B41FA5}">
                      <a16:colId xmlns:a16="http://schemas.microsoft.com/office/drawing/2014/main" val="2680175028"/>
                    </a:ext>
                  </a:extLst>
                </a:gridCol>
                <a:gridCol w="3051300">
                  <a:extLst>
                    <a:ext uri="{9D8B030D-6E8A-4147-A177-3AD203B41FA5}">
                      <a16:colId xmlns:a16="http://schemas.microsoft.com/office/drawing/2014/main" val="1075304185"/>
                    </a:ext>
                  </a:extLst>
                </a:gridCol>
                <a:gridCol w="2847939">
                  <a:extLst>
                    <a:ext uri="{9D8B030D-6E8A-4147-A177-3AD203B41FA5}">
                      <a16:colId xmlns:a16="http://schemas.microsoft.com/office/drawing/2014/main" val="650233730"/>
                    </a:ext>
                  </a:extLst>
                </a:gridCol>
              </a:tblGrid>
              <a:tr h="2126134">
                <a:tc>
                  <a:txBody>
                    <a:bodyPr/>
                    <a:lstStyle/>
                    <a:p>
                      <a:pPr marL="0" marR="0" algn="ctr">
                        <a:spcBef>
                          <a:spcPts val="0"/>
                        </a:spcBef>
                        <a:spcAft>
                          <a:spcPts val="0"/>
                        </a:spcAft>
                      </a:pPr>
                      <a:r>
                        <a:rPr lang="en-US" sz="3100" b="0" kern="100" cap="none" spc="60">
                          <a:solidFill>
                            <a:schemeClr val="bg1"/>
                          </a:solidFill>
                          <a:effectLst/>
                        </a:rPr>
                        <a:t>Trial</a:t>
                      </a:r>
                      <a:endParaRPr lang="en-US" sz="3100" b="0" kern="100" cap="none" spc="60">
                        <a:solidFill>
                          <a:schemeClr val="bg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100" b="0" kern="100" cap="none" spc="60">
                          <a:solidFill>
                            <a:schemeClr val="bg1"/>
                          </a:solidFill>
                          <a:effectLst/>
                        </a:rPr>
                        <a:t>x</a:t>
                      </a:r>
                      <a:r>
                        <a:rPr lang="en-US" sz="3100" b="0" kern="100" cap="none" spc="60" baseline="30000">
                          <a:solidFill>
                            <a:schemeClr val="bg1"/>
                          </a:solidFill>
                          <a:effectLst/>
                        </a:rPr>
                        <a:t>2   </a:t>
                      </a:r>
                      <a:r>
                        <a:rPr lang="en-US" sz="3100" b="0" kern="100" cap="none" spc="60">
                          <a:solidFill>
                            <a:schemeClr val="bg1"/>
                          </a:solidFill>
                          <a:effectLst/>
                        </a:rPr>
                        <a:t>coefficient value </a:t>
                      </a:r>
                      <a:br>
                        <a:rPr lang="en-US" sz="3100" b="0" kern="100" cap="none" spc="60">
                          <a:solidFill>
                            <a:schemeClr val="bg1"/>
                          </a:solidFill>
                          <a:effectLst/>
                        </a:rPr>
                      </a:br>
                      <a:r>
                        <a:rPr lang="en-US" sz="3100" b="0" kern="100" cap="none" spc="60">
                          <a:solidFill>
                            <a:schemeClr val="bg1"/>
                          </a:solidFill>
                          <a:effectLst/>
                        </a:rPr>
                        <a:t>from curve fitting</a:t>
                      </a:r>
                      <a:endParaRPr lang="en-US" sz="3100" b="0" kern="100" cap="none" spc="60">
                        <a:solidFill>
                          <a:schemeClr val="bg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100" b="0" kern="100" cap="none" spc="60">
                          <a:solidFill>
                            <a:schemeClr val="bg1"/>
                          </a:solidFill>
                          <a:effectLst/>
                        </a:rPr>
                        <a:t>Acceleration (m/s</a:t>
                      </a:r>
                      <a:r>
                        <a:rPr lang="en-US" sz="3100" b="0" kern="100" cap="none" spc="60" baseline="30000">
                          <a:solidFill>
                            <a:schemeClr val="bg1"/>
                          </a:solidFill>
                          <a:effectLst/>
                        </a:rPr>
                        <a:t>2</a:t>
                      </a:r>
                      <a:r>
                        <a:rPr lang="en-US" sz="3100" b="0" kern="100" cap="none" spc="60">
                          <a:solidFill>
                            <a:schemeClr val="bg1"/>
                          </a:solidFill>
                          <a:effectLst/>
                        </a:rPr>
                        <a:t>) </a:t>
                      </a:r>
                      <a:br>
                        <a:rPr lang="en-US" sz="3100" b="0" kern="100" cap="none" spc="60">
                          <a:solidFill>
                            <a:schemeClr val="bg1"/>
                          </a:solidFill>
                          <a:effectLst/>
                        </a:rPr>
                      </a:br>
                      <a:r>
                        <a:rPr lang="en-US" sz="3100" b="0" kern="100" cap="none" spc="60">
                          <a:solidFill>
                            <a:schemeClr val="bg1"/>
                          </a:solidFill>
                          <a:effectLst/>
                        </a:rPr>
                        <a:t>= 2* (x</a:t>
                      </a:r>
                      <a:r>
                        <a:rPr lang="en-US" sz="3100" b="0" kern="100" cap="none" spc="60" baseline="30000">
                          <a:solidFill>
                            <a:schemeClr val="bg1"/>
                          </a:solidFill>
                          <a:effectLst/>
                        </a:rPr>
                        <a:t>2  </a:t>
                      </a:r>
                      <a:r>
                        <a:rPr lang="en-US" sz="3100" b="0" kern="100" cap="none" spc="60">
                          <a:solidFill>
                            <a:schemeClr val="bg1"/>
                          </a:solidFill>
                          <a:effectLst/>
                        </a:rPr>
                        <a:t>coefficient) </a:t>
                      </a:r>
                      <a:endParaRPr lang="en-US" sz="3100" b="0" kern="100" cap="none" spc="60">
                        <a:solidFill>
                          <a:schemeClr val="bg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2156371964"/>
                  </a:ext>
                </a:extLst>
              </a:tr>
              <a:tr h="657810">
                <a:tc>
                  <a:txBody>
                    <a:bodyPr/>
                    <a:lstStyle/>
                    <a:p>
                      <a:pPr marL="0" marR="0" algn="ctr">
                        <a:spcBef>
                          <a:spcPts val="0"/>
                        </a:spcBef>
                        <a:spcAft>
                          <a:spcPts val="0"/>
                        </a:spcAft>
                      </a:pPr>
                      <a:r>
                        <a:rPr lang="en-US" sz="2700" b="1" kern="100" cap="none" spc="0">
                          <a:solidFill>
                            <a:schemeClr val="tx1"/>
                          </a:solidFill>
                          <a:effectLst/>
                        </a:rPr>
                        <a:t>1</a:t>
                      </a:r>
                      <a:endParaRPr lang="en-US" sz="27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2700" kern="100" cap="none" spc="0">
                          <a:solidFill>
                            <a:schemeClr val="tx1"/>
                          </a:solidFill>
                          <a:effectLst/>
                          <a:latin typeface="Liberation Serif"/>
                          <a:ea typeface="SimSun" panose="02010600030101010101" pitchFamily="2" charset="-122"/>
                          <a:cs typeface="Lucida Sans" panose="020B0602030504020204" pitchFamily="34" charset="0"/>
                        </a:rPr>
                        <a:t>5.43</a:t>
                      </a:r>
                    </a:p>
                  </a:txBody>
                  <a:tcPr marL="132149" marR="132149" marT="17619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2700" kern="100" cap="none" spc="0">
                          <a:solidFill>
                            <a:schemeClr val="tx1"/>
                          </a:solidFill>
                          <a:effectLst/>
                          <a:latin typeface="Liberation Serif"/>
                          <a:ea typeface="SimSun" panose="02010600030101010101" pitchFamily="2" charset="-122"/>
                          <a:cs typeface="Lucida Sans" panose="020B0602030504020204" pitchFamily="34" charset="0"/>
                        </a:rPr>
                        <a:t>10.86</a:t>
                      </a:r>
                    </a:p>
                  </a:txBody>
                  <a:tcPr marL="132149" marR="132149" marT="176199" marB="0" anchor="ctr">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3891295801"/>
                  </a:ext>
                </a:extLst>
              </a:tr>
              <a:tr h="657810">
                <a:tc>
                  <a:txBody>
                    <a:bodyPr/>
                    <a:lstStyle/>
                    <a:p>
                      <a:pPr marL="0" marR="0" algn="ctr">
                        <a:spcBef>
                          <a:spcPts val="0"/>
                        </a:spcBef>
                        <a:spcAft>
                          <a:spcPts val="0"/>
                        </a:spcAft>
                      </a:pPr>
                      <a:r>
                        <a:rPr lang="en-US" sz="2700" b="1" kern="100" cap="none" spc="0">
                          <a:solidFill>
                            <a:schemeClr val="tx1"/>
                          </a:solidFill>
                          <a:effectLst/>
                        </a:rPr>
                        <a:t>2</a:t>
                      </a:r>
                      <a:endParaRPr lang="en-US" sz="27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2700" kern="100" cap="none" spc="0">
                          <a:solidFill>
                            <a:schemeClr val="tx1"/>
                          </a:solidFill>
                          <a:effectLst/>
                          <a:latin typeface="Liberation Serif"/>
                          <a:ea typeface="SimSun" panose="02010600030101010101" pitchFamily="2" charset="-122"/>
                          <a:cs typeface="Lucida Sans" panose="020B0602030504020204" pitchFamily="34" charset="0"/>
                        </a:rPr>
                        <a:t>5.01</a:t>
                      </a:r>
                    </a:p>
                  </a:txBody>
                  <a:tcPr marL="132149" marR="132149" marT="17619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2700" kern="100" cap="none" spc="0">
                          <a:solidFill>
                            <a:schemeClr val="tx1"/>
                          </a:solidFill>
                          <a:effectLst/>
                        </a:rPr>
                        <a:t>10.02 </a:t>
                      </a:r>
                      <a:endParaRPr lang="en-US" sz="27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100580240"/>
                  </a:ext>
                </a:extLst>
              </a:tr>
              <a:tr h="657810">
                <a:tc>
                  <a:txBody>
                    <a:bodyPr/>
                    <a:lstStyle/>
                    <a:p>
                      <a:pPr marL="0" marR="0" algn="ctr">
                        <a:spcBef>
                          <a:spcPts val="0"/>
                        </a:spcBef>
                        <a:spcAft>
                          <a:spcPts val="0"/>
                        </a:spcAft>
                      </a:pPr>
                      <a:r>
                        <a:rPr lang="en-US" sz="2700" b="1" kern="100" cap="none" spc="0">
                          <a:solidFill>
                            <a:schemeClr val="tx1"/>
                          </a:solidFill>
                          <a:effectLst/>
                        </a:rPr>
                        <a:t>3</a:t>
                      </a:r>
                      <a:endParaRPr lang="en-US" sz="27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2700" kern="100" cap="none" spc="0">
                          <a:solidFill>
                            <a:schemeClr val="tx1"/>
                          </a:solidFill>
                          <a:effectLst/>
                          <a:latin typeface="Liberation Serif"/>
                          <a:ea typeface="SimSun" panose="02010600030101010101" pitchFamily="2" charset="-122"/>
                          <a:cs typeface="Lucida Sans" panose="020B0602030504020204" pitchFamily="34" charset="0"/>
                        </a:rPr>
                        <a:t>6.44</a:t>
                      </a:r>
                    </a:p>
                  </a:txBody>
                  <a:tcPr marL="132149" marR="132149" marT="17619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2700" kern="100" cap="none" spc="0">
                          <a:solidFill>
                            <a:schemeClr val="tx1"/>
                          </a:solidFill>
                          <a:effectLst/>
                        </a:rPr>
                        <a:t>12.88</a:t>
                      </a:r>
                      <a:endParaRPr lang="en-US" sz="27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4115527295"/>
                  </a:ext>
                </a:extLst>
              </a:tr>
              <a:tr h="657810">
                <a:tc>
                  <a:txBody>
                    <a:bodyPr/>
                    <a:lstStyle/>
                    <a:p>
                      <a:pPr marL="0" marR="0" algn="ctr">
                        <a:spcBef>
                          <a:spcPts val="0"/>
                        </a:spcBef>
                        <a:spcAft>
                          <a:spcPts val="0"/>
                        </a:spcAft>
                      </a:pPr>
                      <a:r>
                        <a:rPr lang="en-US" sz="2700" b="1" kern="100" cap="none" spc="0">
                          <a:solidFill>
                            <a:schemeClr val="tx1"/>
                          </a:solidFill>
                          <a:effectLst/>
                        </a:rPr>
                        <a:t>4</a:t>
                      </a:r>
                      <a:endParaRPr lang="en-US" sz="27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2700" kern="100" cap="none" spc="0">
                          <a:solidFill>
                            <a:schemeClr val="tx1"/>
                          </a:solidFill>
                          <a:effectLst/>
                          <a:latin typeface="Liberation Serif"/>
                          <a:ea typeface="SimSun" panose="02010600030101010101" pitchFamily="2" charset="-122"/>
                          <a:cs typeface="Lucida Sans" panose="020B0602030504020204" pitchFamily="34" charset="0"/>
                        </a:rPr>
                        <a:t>5.82</a:t>
                      </a:r>
                    </a:p>
                  </a:txBody>
                  <a:tcPr marL="132149" marR="132149" marT="17619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2700" kern="100" cap="none" spc="0">
                          <a:solidFill>
                            <a:schemeClr val="tx1"/>
                          </a:solidFill>
                          <a:effectLst/>
                        </a:rPr>
                        <a:t>11.64</a:t>
                      </a:r>
                      <a:endParaRPr lang="en-US" sz="27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914470191"/>
                  </a:ext>
                </a:extLst>
              </a:tr>
              <a:tr h="657810">
                <a:tc>
                  <a:txBody>
                    <a:bodyPr/>
                    <a:lstStyle/>
                    <a:p>
                      <a:pPr marL="0" marR="0" algn="ctr">
                        <a:spcBef>
                          <a:spcPts val="0"/>
                        </a:spcBef>
                        <a:spcAft>
                          <a:spcPts val="0"/>
                        </a:spcAft>
                      </a:pPr>
                      <a:r>
                        <a:rPr lang="en-US" sz="2700" b="1" kern="100" cap="none" spc="0">
                          <a:solidFill>
                            <a:schemeClr val="tx1"/>
                          </a:solidFill>
                          <a:effectLst/>
                        </a:rPr>
                        <a:t>5</a:t>
                      </a:r>
                      <a:endParaRPr lang="en-US" sz="27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2700" kern="100" cap="none" spc="0">
                          <a:solidFill>
                            <a:schemeClr val="tx1"/>
                          </a:solidFill>
                          <a:effectLst/>
                          <a:latin typeface="Liberation Serif"/>
                          <a:ea typeface="SimSun" panose="02010600030101010101" pitchFamily="2" charset="-122"/>
                          <a:cs typeface="Lucida Sans" panose="020B0602030504020204" pitchFamily="34" charset="0"/>
                        </a:rPr>
                        <a:t>3.08</a:t>
                      </a:r>
                    </a:p>
                  </a:txBody>
                  <a:tcPr marL="132149" marR="132149" marT="17619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2700" kern="100" cap="none" spc="0">
                          <a:solidFill>
                            <a:schemeClr val="tx1"/>
                          </a:solidFill>
                          <a:effectLst/>
                        </a:rPr>
                        <a:t>6.16</a:t>
                      </a:r>
                      <a:endParaRPr lang="en-US" sz="27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132149" marR="132149" marT="176199"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33095102"/>
                  </a:ext>
                </a:extLst>
              </a:tr>
            </a:tbl>
          </a:graphicData>
        </a:graphic>
      </p:graphicFrame>
    </p:spTree>
    <p:extLst>
      <p:ext uri="{BB962C8B-B14F-4D97-AF65-F5344CB8AC3E}">
        <p14:creationId xmlns:p14="http://schemas.microsoft.com/office/powerpoint/2010/main" val="2388273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7B2742-077E-4404-9005-6137BA961955}"/>
              </a:ext>
            </a:extLst>
          </p:cNvPr>
          <p:cNvPicPr>
            <a:picLocks noChangeAspect="1"/>
          </p:cNvPicPr>
          <p:nvPr/>
        </p:nvPicPr>
        <p:blipFill>
          <a:blip r:embed="rId2"/>
          <a:stretch>
            <a:fillRect/>
          </a:stretch>
        </p:blipFill>
        <p:spPr>
          <a:xfrm>
            <a:off x="1517345" y="3114513"/>
            <a:ext cx="3409403" cy="548640"/>
          </a:xfrm>
          <a:prstGeom prst="rect">
            <a:avLst/>
          </a:prstGeom>
        </p:spPr>
      </p:pic>
      <p:pic>
        <p:nvPicPr>
          <p:cNvPr id="14" name="Picture 13">
            <a:extLst>
              <a:ext uri="{FF2B5EF4-FFF2-40B4-BE49-F238E27FC236}">
                <a16:creationId xmlns:a16="http://schemas.microsoft.com/office/drawing/2014/main" id="{08381064-97DB-4393-AC1B-6C13C2738500}"/>
              </a:ext>
            </a:extLst>
          </p:cNvPr>
          <p:cNvPicPr>
            <a:picLocks noChangeAspect="1"/>
          </p:cNvPicPr>
          <p:nvPr/>
        </p:nvPicPr>
        <p:blipFill>
          <a:blip r:embed="rId2"/>
          <a:stretch>
            <a:fillRect/>
          </a:stretch>
        </p:blipFill>
        <p:spPr>
          <a:xfrm>
            <a:off x="1517345" y="5249944"/>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acceleration from table </a:t>
                </a:r>
              </a:p>
              <a:p>
                <a:endParaRPr lang="en-US" dirty="0"/>
              </a:p>
              <a:p>
                <a:endParaRPr lang="en-US" dirty="0"/>
              </a:p>
              <a:p>
                <a:endParaRPr lang="en-US" dirty="0"/>
              </a:p>
              <a:p>
                <a:r>
                  <a:rPr lang="en-US" dirty="0"/>
                  <a:t>Percent difference with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=9.8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7318" cy="62632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5</m:t>
                              </m:r>
                            </m:sub>
                          </m:sSub>
                        </m:num>
                        <m:den>
                          <m:r>
                            <a:rPr lang="en-US" i="1">
                              <a:latin typeface="Cambria Math" panose="02040503050406030204" pitchFamily="18" charset="0"/>
                            </a:rPr>
                            <m:t>5</m:t>
                          </m:r>
                        </m:den>
                      </m:f>
                    </m:oMath>
                  </m:oMathPara>
                </a14:m>
                <a:endParaRPr lang="en-US" dirty="0"/>
              </a:p>
              <a:p>
                <a:pPr>
                  <a:spcAft>
                    <a:spcPts val="600"/>
                  </a:spcAft>
                </a:pPr>
                <a:endParaRPr lang="en-US" sz="20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7318" cy="626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282006" cy="71917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m:t>
                              </m:r>
                              <m:r>
                                <a:rPr lang="en-US" i="1">
                                  <a:latin typeface="Cambria Math" panose="02040503050406030204" pitchFamily="18" charset="0"/>
                                </a:rPr>
                                <m:t>𝑔</m:t>
                              </m:r>
                            </m:e>
                          </m:d>
                        </m:num>
                        <m:den>
                          <m:r>
                            <a:rPr lang="en-US" i="1">
                              <a:latin typeface="Cambria Math" panose="02040503050406030204" pitchFamily="18" charset="0"/>
                            </a:rPr>
                            <m:t>𝑔</m:t>
                          </m:r>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282006" cy="719171"/>
              </a:xfrm>
              <a:prstGeom prst="rect">
                <a:avLst/>
              </a:prstGeom>
              <a:blipFill>
                <a:blip r:embed="rId5"/>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1B28AE2-0C8D-4AA2-BAF6-9A7418D65F87}"/>
              </a:ext>
            </a:extLst>
          </p:cNvPr>
          <p:cNvSpPr txBox="1"/>
          <p:nvPr/>
        </p:nvSpPr>
        <p:spPr>
          <a:xfrm>
            <a:off x="3717914" y="3047425"/>
            <a:ext cx="1126390" cy="365760"/>
          </a:xfrm>
          <a:prstGeom prst="rect">
            <a:avLst/>
          </a:prstGeom>
          <a:noFill/>
        </p:spPr>
        <p:txBody>
          <a:bodyPr wrap="square" rtlCol="0">
            <a:spAutoFit/>
          </a:bodyPr>
          <a:lstStyle/>
          <a:p>
            <a:pPr algn="ctr"/>
            <a:r>
              <a:rPr lang="en-US" dirty="0"/>
              <a:t>m/s</a:t>
            </a:r>
          </a:p>
        </p:txBody>
      </p:sp>
      <p:sp>
        <p:nvSpPr>
          <p:cNvPr id="22" name="TextBox 21">
            <a:extLst>
              <a:ext uri="{FF2B5EF4-FFF2-40B4-BE49-F238E27FC236}">
                <a16:creationId xmlns:a16="http://schemas.microsoft.com/office/drawing/2014/main" id="{DCA3970E-98B5-4CFB-AE7B-57375830F9FC}"/>
              </a:ext>
            </a:extLst>
          </p:cNvPr>
          <p:cNvSpPr txBox="1"/>
          <p:nvPr/>
        </p:nvSpPr>
        <p:spPr>
          <a:xfrm>
            <a:off x="2401170" y="5201181"/>
            <a:ext cx="1126390" cy="365760"/>
          </a:xfrm>
          <a:prstGeom prst="rect">
            <a:avLst/>
          </a:prstGeom>
          <a:noFill/>
        </p:spPr>
        <p:txBody>
          <a:bodyPr wrap="square" rtlCol="0">
            <a:spAutoFit/>
          </a:bodyPr>
          <a:lstStyle/>
          <a:p>
            <a:pPr algn="ctr"/>
            <a:r>
              <a:rPr lang="en-US" dirty="0"/>
              <a:t>5.22</a:t>
            </a:r>
          </a:p>
        </p:txBody>
      </p:sp>
      <p:sp>
        <p:nvSpPr>
          <p:cNvPr id="23" name="TextBox 22">
            <a:extLst>
              <a:ext uri="{FF2B5EF4-FFF2-40B4-BE49-F238E27FC236}">
                <a16:creationId xmlns:a16="http://schemas.microsoft.com/office/drawing/2014/main" id="{965CE721-EC84-4D19-AB79-004EF0FC37F9}"/>
              </a:ext>
            </a:extLst>
          </p:cNvPr>
          <p:cNvSpPr txBox="1"/>
          <p:nvPr/>
        </p:nvSpPr>
        <p:spPr>
          <a:xfrm>
            <a:off x="3717914" y="5179877"/>
            <a:ext cx="1126390" cy="365760"/>
          </a:xfrm>
          <a:prstGeom prst="rect">
            <a:avLst/>
          </a:prstGeom>
          <a:noFill/>
        </p:spPr>
        <p:txBody>
          <a:bodyPr wrap="square" rtlCol="0">
            <a:spAutoFit/>
          </a:bodyPr>
          <a:lstStyle/>
          <a:p>
            <a:pPr algn="ctr"/>
            <a:r>
              <a:rPr lang="en-US" dirty="0"/>
              <a:t>m/s</a:t>
            </a:r>
          </a:p>
        </p:txBody>
      </p:sp>
      <p:sp>
        <p:nvSpPr>
          <p:cNvPr id="24" name="TextBox 23">
            <a:extLst>
              <a:ext uri="{FF2B5EF4-FFF2-40B4-BE49-F238E27FC236}">
                <a16:creationId xmlns:a16="http://schemas.microsoft.com/office/drawing/2014/main" id="{FFF42237-74A3-4131-9EF6-DEE627D6FC52}"/>
              </a:ext>
            </a:extLst>
          </p:cNvPr>
          <p:cNvSpPr txBox="1"/>
          <p:nvPr/>
        </p:nvSpPr>
        <p:spPr>
          <a:xfrm>
            <a:off x="2401170" y="3063240"/>
            <a:ext cx="1126390" cy="365760"/>
          </a:xfrm>
          <a:prstGeom prst="rect">
            <a:avLst/>
          </a:prstGeom>
          <a:noFill/>
        </p:spPr>
        <p:txBody>
          <a:bodyPr wrap="square" rtlCol="0">
            <a:spAutoFit/>
          </a:bodyPr>
          <a:lstStyle/>
          <a:p>
            <a:pPr algn="ctr"/>
            <a:r>
              <a:rPr lang="en-US" dirty="0"/>
              <a:t>10.31</a:t>
            </a:r>
          </a:p>
        </p:txBody>
      </p:sp>
      <p:sp>
        <p:nvSpPr>
          <p:cNvPr id="6" name="Footer Placeholder 5">
            <a:extLst>
              <a:ext uri="{FF2B5EF4-FFF2-40B4-BE49-F238E27FC236}">
                <a16:creationId xmlns:a16="http://schemas.microsoft.com/office/drawing/2014/main" id="{E90E7C39-14BD-4D2E-A375-0741C996F724}"/>
              </a:ext>
            </a:extLst>
          </p:cNvPr>
          <p:cNvSpPr>
            <a:spLocks noGrp="1"/>
          </p:cNvSpPr>
          <p:nvPr>
            <p:ph type="ftr" sz="quarter" idx="11"/>
          </p:nvPr>
        </p:nvSpPr>
        <p:spPr/>
        <p:txBody>
          <a:bodyPr/>
          <a:lstStyle/>
          <a:p>
            <a:r>
              <a:rPr lang="en-US"/>
              <a:t>PHYS204 2023 Sept.</a:t>
            </a:r>
          </a:p>
        </p:txBody>
      </p:sp>
    </p:spTree>
    <p:extLst>
      <p:ext uri="{BB962C8B-B14F-4D97-AF65-F5344CB8AC3E}">
        <p14:creationId xmlns:p14="http://schemas.microsoft.com/office/powerpoint/2010/main" val="138651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Conclusions</a:t>
            </a:r>
          </a:p>
        </p:txBody>
      </p:sp>
      <p:sp>
        <p:nvSpPr>
          <p:cNvPr id="3" name="Footer Placeholder 2">
            <a:extLst>
              <a:ext uri="{FF2B5EF4-FFF2-40B4-BE49-F238E27FC236}">
                <a16:creationId xmlns:a16="http://schemas.microsoft.com/office/drawing/2014/main" id="{8EE63AA6-7825-4CFC-9FAC-081EA7C777D4}"/>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371599" y="2318197"/>
            <a:ext cx="9724031" cy="3683358"/>
          </a:xfrm>
        </p:spPr>
        <p:txBody>
          <a:bodyPr anchor="ctr">
            <a:normAutofit/>
          </a:bodyPr>
          <a:lstStyle/>
          <a:p>
            <a:pPr marL="0" lvl="0" indent="0">
              <a:buNone/>
            </a:pPr>
            <a:r>
              <a:rPr lang="en-US" sz="2000" b="1" u="sng" dirty="0"/>
              <a:t>The results and the sources of error.</a:t>
            </a:r>
          </a:p>
          <a:p>
            <a:pPr marL="0" lvl="0" indent="0">
              <a:buNone/>
            </a:pPr>
            <a:r>
              <a:rPr lang="en-US" sz="2000" dirty="0"/>
              <a:t>The overall acceleration from the trials were very similar. I did notice during the trials if my hand slightly affected the angle of the drop, the results would be very different from a normal trial. Instead of a large range of output, I would only  get about 4 pieces of data from the trial.</a:t>
            </a:r>
          </a:p>
          <a:p>
            <a:pPr marL="0" lvl="0" indent="0">
              <a:buNone/>
            </a:pPr>
            <a:r>
              <a:rPr lang="en-US" sz="2000" b="1" u="sng" dirty="0"/>
              <a:t>How much variation is there from trial to trial? What does this indicate about the uncertainty of the result?</a:t>
            </a:r>
          </a:p>
          <a:p>
            <a:pPr marL="0" lvl="0" indent="0">
              <a:buNone/>
            </a:pPr>
            <a:r>
              <a:rPr lang="en-US" sz="2000" dirty="0"/>
              <a:t>I was surprised by the variations throughout the trials. Most of the trials were very similar but the final trial was drastically different from the others even though I tried to keep everything the same.</a:t>
            </a:r>
          </a:p>
        </p:txBody>
      </p:sp>
    </p:spTree>
    <p:extLst>
      <p:ext uri="{BB962C8B-B14F-4D97-AF65-F5344CB8AC3E}">
        <p14:creationId xmlns:p14="http://schemas.microsoft.com/office/powerpoint/2010/main" val="165367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E84B3A-1961-F034-F8C8-BBE3E234296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Experiment 3 Summary</a:t>
            </a:r>
          </a:p>
        </p:txBody>
      </p:sp>
      <p:sp>
        <p:nvSpPr>
          <p:cNvPr id="4" name="Footer Placeholder 3">
            <a:extLst>
              <a:ext uri="{FF2B5EF4-FFF2-40B4-BE49-F238E27FC236}">
                <a16:creationId xmlns:a16="http://schemas.microsoft.com/office/drawing/2014/main" id="{AFB05B52-457D-D15E-6E0D-984D7CDDC413}"/>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2023.09</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CFD9A6-CA17-EE76-541F-C0C79F5BD80B}"/>
                  </a:ext>
                </a:extLst>
              </p:cNvPr>
              <p:cNvSpPr>
                <a:spLocks noGrp="1"/>
              </p:cNvSpPr>
              <p:nvPr>
                <p:ph idx="1"/>
              </p:nvPr>
            </p:nvSpPr>
            <p:spPr>
              <a:xfrm>
                <a:off x="1371599" y="2318197"/>
                <a:ext cx="9724031" cy="3683358"/>
              </a:xfrm>
            </p:spPr>
            <p:txBody>
              <a:bodyPr anchor="ctr">
                <a:normAutofit/>
              </a:bodyPr>
              <a:lstStyle/>
              <a:p>
                <a:r>
                  <a:rPr lang="en-US" sz="2000" i="1" kern="100" dirty="0">
                    <a:effectLst/>
                    <a:ea typeface="SimSun" panose="02010600030101010101" pitchFamily="2" charset="-122"/>
                    <a:cs typeface="Lucida Sans" panose="020B0602030504020204" pitchFamily="34" charset="0"/>
                  </a:rPr>
                  <a:t>Upload code to microcontroller</a:t>
                </a:r>
              </a:p>
              <a:p>
                <a:r>
                  <a:rPr lang="en-US" sz="2000" i="1" kern="100" dirty="0">
                    <a:ea typeface="SimSun" panose="02010600030101010101" pitchFamily="2" charset="-122"/>
                    <a:cs typeface="Lucida Sans" panose="020B0602030504020204" pitchFamily="34" charset="0"/>
                  </a:rPr>
                  <a:t>Placed object under sensor and dropped it</a:t>
                </a:r>
              </a:p>
              <a:p>
                <a:pPr marL="0" indent="0">
                  <a:buNone/>
                </a:pPr>
                <a:endParaRPr lang="en-US" sz="2000" i="1" kern="100" dirty="0">
                  <a:effectLst/>
                  <a:ea typeface="SimSun" panose="02010600030101010101" pitchFamily="2" charset="-122"/>
                  <a:cs typeface="Lucida Sans" panose="020B0602030504020204" pitchFamily="34" charset="0"/>
                </a:endParaRPr>
              </a:p>
              <a:p>
                <a:pPr marL="0" indent="0">
                  <a:buNone/>
                </a:pPr>
                <a14:m>
                  <m:oMathPara xmlns:m="http://schemas.openxmlformats.org/officeDocument/2006/math">
                    <m:oMathParaPr>
                      <m:jc m:val="centerGroup"/>
                    </m:oMathParaPr>
                    <m:oMath xmlns:m="http://schemas.openxmlformats.org/officeDocument/2006/math">
                      <m:r>
                        <a:rPr lang="en-US" sz="2000" i="1" kern="100" smtClean="0">
                          <a:effectLst/>
                          <a:latin typeface="Cambria Math" panose="02040503050406030204" pitchFamily="18" charset="0"/>
                          <a:ea typeface="SimSun" panose="02010600030101010101" pitchFamily="2" charset="-122"/>
                          <a:cs typeface="Lucida Sans" panose="020B0602030504020204" pitchFamily="34" charset="0"/>
                        </a:rPr>
                        <m:t>𝑦</m:t>
                      </m:r>
                      <m:d>
                        <m:d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dPr>
                        <m:e>
                          <m:r>
                            <a:rPr lang="en-US" sz="2000" i="1" kern="100">
                              <a:effectLst/>
                              <a:latin typeface="Cambria Math" panose="02040503050406030204" pitchFamily="18" charset="0"/>
                              <a:ea typeface="SimSun" panose="02010600030101010101" pitchFamily="2" charset="-122"/>
                              <a:cs typeface="Lucida Sans" panose="020B0602030504020204" pitchFamily="34" charset="0"/>
                            </a:rPr>
                            <m:t>𝑡</m:t>
                          </m:r>
                        </m:e>
                      </m:d>
                      <m:r>
                        <a:rPr lang="en-US" sz="2000" i="1" kern="100">
                          <a:effectLst/>
                          <a:latin typeface="Cambria Math" panose="02040503050406030204" pitchFamily="18" charset="0"/>
                          <a:ea typeface="SimSun" panose="02010600030101010101" pitchFamily="2" charset="-122"/>
                          <a:cs typeface="Lucida Sans" panose="020B0602030504020204" pitchFamily="34" charset="0"/>
                        </a:rPr>
                        <m:t>=</m:t>
                      </m:r>
                      <m:f>
                        <m:f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fPr>
                        <m:num>
                          <m:r>
                            <a:rPr lang="en-US" sz="2000" i="1" kern="100">
                              <a:effectLst/>
                              <a:latin typeface="Cambria Math" panose="02040503050406030204" pitchFamily="18" charset="0"/>
                              <a:ea typeface="SimSun" panose="02010600030101010101" pitchFamily="2" charset="-122"/>
                              <a:cs typeface="Lucida Sans" panose="020B0602030504020204" pitchFamily="34" charset="0"/>
                            </a:rPr>
                            <m:t>1</m:t>
                          </m:r>
                        </m:num>
                        <m:den>
                          <m:r>
                            <a:rPr lang="en-US" sz="2000" i="1" kern="100">
                              <a:effectLst/>
                              <a:latin typeface="Cambria Math" panose="02040503050406030204" pitchFamily="18" charset="0"/>
                              <a:ea typeface="SimSun" panose="02010600030101010101" pitchFamily="2" charset="-122"/>
                              <a:cs typeface="Lucida Sans" panose="020B0602030504020204" pitchFamily="34" charset="0"/>
                            </a:rPr>
                            <m:t>2</m:t>
                          </m:r>
                        </m:den>
                      </m:f>
                      <m:r>
                        <a:rPr lang="en-US" sz="2000" i="1" kern="100">
                          <a:effectLst/>
                          <a:latin typeface="Cambria Math" panose="02040503050406030204" pitchFamily="18" charset="0"/>
                          <a:ea typeface="SimSun" panose="02010600030101010101" pitchFamily="2" charset="-122"/>
                          <a:cs typeface="Lucida Sans" panose="020B0602030504020204" pitchFamily="34" charset="0"/>
                        </a:rPr>
                        <m:t>𝑎</m:t>
                      </m:r>
                      <m:sSup>
                        <m:sSup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sSupPr>
                        <m:e>
                          <m:r>
                            <a:rPr lang="en-US" sz="2000" i="1" kern="100">
                              <a:effectLst/>
                              <a:latin typeface="Cambria Math" panose="02040503050406030204" pitchFamily="18" charset="0"/>
                              <a:ea typeface="SimSun" panose="02010600030101010101" pitchFamily="2" charset="-122"/>
                              <a:cs typeface="Lucida Sans" panose="020B0602030504020204" pitchFamily="34" charset="0"/>
                            </a:rPr>
                            <m:t>𝑡</m:t>
                          </m:r>
                        </m:e>
                        <m:sup>
                          <m:r>
                            <a:rPr lang="en-US" sz="2000" i="1" kern="100">
                              <a:effectLst/>
                              <a:latin typeface="Cambria Math" panose="02040503050406030204" pitchFamily="18" charset="0"/>
                              <a:ea typeface="SimSun" panose="02010600030101010101" pitchFamily="2" charset="-122"/>
                              <a:cs typeface="Lucida Sans" panose="020B0602030504020204" pitchFamily="34" charset="0"/>
                            </a:rPr>
                            <m:t>2</m:t>
                          </m:r>
                        </m:sup>
                      </m:sSup>
                      <m:r>
                        <a:rPr lang="en-US" sz="2000" i="1" kern="100">
                          <a:effectLst/>
                          <a:latin typeface="Cambria Math" panose="02040503050406030204" pitchFamily="18" charset="0"/>
                          <a:ea typeface="SimSun" panose="02010600030101010101" pitchFamily="2" charset="-122"/>
                          <a:cs typeface="Lucida Sans" panose="020B0602030504020204" pitchFamily="34" charset="0"/>
                        </a:rPr>
                        <m:t>+</m:t>
                      </m:r>
                      <m:sSub>
                        <m:sSub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sSubPr>
                        <m:e>
                          <m:r>
                            <a:rPr lang="en-US" sz="2000" i="1" kern="100">
                              <a:effectLst/>
                              <a:latin typeface="Cambria Math" panose="02040503050406030204" pitchFamily="18" charset="0"/>
                              <a:ea typeface="SimSun" panose="02010600030101010101" pitchFamily="2" charset="-122"/>
                              <a:cs typeface="Lucida Sans" panose="020B0602030504020204" pitchFamily="34" charset="0"/>
                            </a:rPr>
                            <m:t>𝑣</m:t>
                          </m:r>
                        </m:e>
                        <m:sub>
                          <m:r>
                            <a:rPr lang="en-US" sz="2000" i="1" kern="100">
                              <a:effectLst/>
                              <a:latin typeface="Cambria Math" panose="02040503050406030204" pitchFamily="18" charset="0"/>
                              <a:ea typeface="SimSun" panose="02010600030101010101" pitchFamily="2" charset="-122"/>
                              <a:cs typeface="Lucida Sans" panose="020B0602030504020204" pitchFamily="34" charset="0"/>
                            </a:rPr>
                            <m:t>0</m:t>
                          </m:r>
                        </m:sub>
                      </m:sSub>
                      <m:r>
                        <a:rPr lang="en-US" sz="2000" i="1" kern="100">
                          <a:effectLst/>
                          <a:latin typeface="Cambria Math" panose="02040503050406030204" pitchFamily="18" charset="0"/>
                          <a:ea typeface="SimSun" panose="02010600030101010101" pitchFamily="2" charset="-122"/>
                          <a:cs typeface="Lucida Sans" panose="020B0602030504020204" pitchFamily="34" charset="0"/>
                        </a:rPr>
                        <m:t>𝑡</m:t>
                      </m:r>
                      <m:r>
                        <a:rPr lang="en-US" sz="2000" i="1" kern="100">
                          <a:effectLst/>
                          <a:latin typeface="Cambria Math" panose="02040503050406030204" pitchFamily="18" charset="0"/>
                          <a:ea typeface="SimSun" panose="02010600030101010101" pitchFamily="2" charset="-122"/>
                          <a:cs typeface="Lucida Sans" panose="020B0602030504020204" pitchFamily="34" charset="0"/>
                        </a:rPr>
                        <m:t>+</m:t>
                      </m:r>
                      <m:sSub>
                        <m:sSubPr>
                          <m:ctrlPr>
                            <a:rPr lang="en-US" sz="2000" i="1" kern="100">
                              <a:effectLst/>
                              <a:latin typeface="Cambria Math" panose="02040503050406030204" pitchFamily="18" charset="0"/>
                              <a:ea typeface="SimSun" panose="02010600030101010101" pitchFamily="2" charset="-122"/>
                              <a:cs typeface="Lucida Sans" panose="020B0602030504020204" pitchFamily="34" charset="0"/>
                            </a:rPr>
                          </m:ctrlPr>
                        </m:sSubPr>
                        <m:e>
                          <m:r>
                            <a:rPr lang="en-US" sz="2000" i="1" kern="100">
                              <a:effectLst/>
                              <a:latin typeface="Cambria Math" panose="02040503050406030204" pitchFamily="18" charset="0"/>
                              <a:ea typeface="SimSun" panose="02010600030101010101" pitchFamily="2" charset="-122"/>
                              <a:cs typeface="Lucida Sans" panose="020B0602030504020204" pitchFamily="34" charset="0"/>
                            </a:rPr>
                            <m:t>𝑦</m:t>
                          </m:r>
                        </m:e>
                        <m:sub>
                          <m:r>
                            <a:rPr lang="en-US" sz="2000" i="1" kern="100">
                              <a:effectLst/>
                              <a:latin typeface="Cambria Math" panose="02040503050406030204" pitchFamily="18" charset="0"/>
                              <a:ea typeface="SimSun" panose="02010600030101010101" pitchFamily="2" charset="-122"/>
                              <a:cs typeface="Lucida Sans" panose="020B0602030504020204" pitchFamily="34" charset="0"/>
                            </a:rPr>
                            <m:t>0</m:t>
                          </m:r>
                        </m:sub>
                      </m:sSub>
                    </m:oMath>
                  </m:oMathPara>
                </a14:m>
                <a:endParaRPr lang="en-US" sz="2000" kern="100" dirty="0">
                  <a:effectLst/>
                  <a:ea typeface="SimSun" panose="02010600030101010101" pitchFamily="2" charset="-122"/>
                  <a:cs typeface="Lucida Sans" panose="020B0602030504020204" pitchFamily="34" charset="0"/>
                </a:endParaRPr>
              </a:p>
              <a:p>
                <a:r>
                  <a:rPr lang="en-US" sz="2000" kern="100" dirty="0">
                    <a:effectLst/>
                    <a:ea typeface="SimSun" panose="02010600030101010101" pitchFamily="2" charset="-122"/>
                    <a:cs typeface="Lucida Sans" panose="020B0602030504020204" pitchFamily="34" charset="0"/>
                  </a:rPr>
                  <a:t>I used this formula to determine the acceleration of an object falling towards the ground</a:t>
                </a:r>
                <a:endParaRPr lang="en-US" sz="2400" dirty="0"/>
              </a:p>
              <a:p>
                <a:endParaRPr lang="en-US" sz="2000" dirty="0"/>
              </a:p>
            </p:txBody>
          </p:sp>
        </mc:Choice>
        <mc:Fallback xmlns="">
          <p:sp>
            <p:nvSpPr>
              <p:cNvPr id="3" name="Content Placeholder 2">
                <a:extLst>
                  <a:ext uri="{FF2B5EF4-FFF2-40B4-BE49-F238E27FC236}">
                    <a16:creationId xmlns:a16="http://schemas.microsoft.com/office/drawing/2014/main" id="{1DCFD9A6-CA17-EE76-541F-C0C79F5BD80B}"/>
                  </a:ext>
                </a:extLst>
              </p:cNvPr>
              <p:cNvSpPr>
                <a:spLocks noGrp="1" noRot="1" noChangeAspect="1" noMove="1" noResize="1" noEditPoints="1" noAdjustHandles="1" noChangeArrowheads="1" noChangeShapeType="1" noTextEdit="1"/>
              </p:cNvSpPr>
              <p:nvPr>
                <p:ph idx="1"/>
              </p:nvPr>
            </p:nvSpPr>
            <p:spPr>
              <a:xfrm>
                <a:off x="1371599" y="2318197"/>
                <a:ext cx="9724031" cy="3683358"/>
              </a:xfrm>
              <a:blipFill>
                <a:blip r:embed="rId2"/>
                <a:stretch>
                  <a:fillRect l="-564"/>
                </a:stretch>
              </a:blipFill>
            </p:spPr>
            <p:txBody>
              <a:bodyPr/>
              <a:lstStyle/>
              <a:p>
                <a:r>
                  <a:rPr lang="en-US">
                    <a:noFill/>
                  </a:rPr>
                  <a:t> </a:t>
                </a:r>
              </a:p>
            </p:txBody>
          </p:sp>
        </mc:Fallback>
      </mc:AlternateContent>
    </p:spTree>
    <p:extLst>
      <p:ext uri="{BB962C8B-B14F-4D97-AF65-F5344CB8AC3E}">
        <p14:creationId xmlns:p14="http://schemas.microsoft.com/office/powerpoint/2010/main" val="2043318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2211189" y="183577"/>
            <a:ext cx="8147713" cy="3081242"/>
          </a:xfrm>
        </p:spPr>
        <p:txBody>
          <a:bodyPr anchor="ctr">
            <a:normAutofit/>
          </a:bodyPr>
          <a:lstStyle/>
          <a:p>
            <a:r>
              <a:rPr lang="en-US" sz="4800" dirty="0">
                <a:solidFill>
                  <a:srgbClr val="FFFFFF"/>
                </a:solidFill>
              </a:rPr>
              <a:t>Experiment 4:Conservation of Energy of a Free-Falling Object</a:t>
            </a:r>
            <a:br>
              <a:rPr lang="en-US" sz="4800" dirty="0">
                <a:solidFill>
                  <a:srgbClr val="FFFFFF"/>
                </a:solidFill>
              </a:rPr>
            </a:br>
            <a:br>
              <a:rPr lang="en-US" sz="4800" dirty="0">
                <a:solidFill>
                  <a:srgbClr val="FFFFFF"/>
                </a:solidFill>
              </a:rPr>
            </a:br>
            <a:endParaRPr lang="en-US" sz="4800" dirty="0">
              <a:solidFill>
                <a:srgbClr val="FFFFFF"/>
              </a:solidFill>
            </a:endParaRPr>
          </a:p>
        </p:txBody>
      </p:sp>
      <p:sp>
        <p:nvSpPr>
          <p:cNvPr id="4" name="Footer Placeholder 3">
            <a:extLst>
              <a:ext uri="{FF2B5EF4-FFF2-40B4-BE49-F238E27FC236}">
                <a16:creationId xmlns:a16="http://schemas.microsoft.com/office/drawing/2014/main" id="{5A1D38F7-1E8A-44BE-8948-418BE6C3D60C}"/>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 Sept.</a:t>
            </a:r>
          </a:p>
        </p:txBody>
      </p:sp>
      <p:pic>
        <p:nvPicPr>
          <p:cNvPr id="12" name="Picture 11" descr="Skydiver mid-air">
            <a:extLst>
              <a:ext uri="{FF2B5EF4-FFF2-40B4-BE49-F238E27FC236}">
                <a16:creationId xmlns:a16="http://schemas.microsoft.com/office/drawing/2014/main" id="{8F340202-63AD-B6B3-8DA8-A2D275B97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007" y="2256626"/>
            <a:ext cx="7242076" cy="4073668"/>
          </a:xfrm>
          <a:prstGeom prst="rect">
            <a:avLst/>
          </a:prstGeom>
        </p:spPr>
      </p:pic>
    </p:spTree>
    <p:extLst>
      <p:ext uri="{BB962C8B-B14F-4D97-AF65-F5344CB8AC3E}">
        <p14:creationId xmlns:p14="http://schemas.microsoft.com/office/powerpoint/2010/main" val="32098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6ADFD-4444-7DA0-A276-26FA9F48D964}"/>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What tools were used?</a:t>
            </a:r>
          </a:p>
        </p:txBody>
      </p:sp>
      <p:sp>
        <p:nvSpPr>
          <p:cNvPr id="4" name="Footer Placeholder 3">
            <a:extLst>
              <a:ext uri="{FF2B5EF4-FFF2-40B4-BE49-F238E27FC236}">
                <a16:creationId xmlns:a16="http://schemas.microsoft.com/office/drawing/2014/main" id="{C681DD9C-5729-A5AF-8ED6-209E499270BF}"/>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2023.09</a:t>
            </a:r>
          </a:p>
        </p:txBody>
      </p:sp>
      <p:sp>
        <p:nvSpPr>
          <p:cNvPr id="3" name="Content Placeholder 2">
            <a:extLst>
              <a:ext uri="{FF2B5EF4-FFF2-40B4-BE49-F238E27FC236}">
                <a16:creationId xmlns:a16="http://schemas.microsoft.com/office/drawing/2014/main" id="{DD5F7A6C-DEA3-2B6A-323A-32EFEA5E36B2}"/>
              </a:ext>
            </a:extLst>
          </p:cNvPr>
          <p:cNvSpPr>
            <a:spLocks noGrp="1"/>
          </p:cNvSpPr>
          <p:nvPr>
            <p:ph idx="1"/>
          </p:nvPr>
        </p:nvSpPr>
        <p:spPr>
          <a:xfrm>
            <a:off x="4810259" y="649480"/>
            <a:ext cx="6555347" cy="5546047"/>
          </a:xfrm>
        </p:spPr>
        <p:txBody>
          <a:bodyPr anchor="ctr">
            <a:normAutofit/>
          </a:bodyPr>
          <a:lstStyle/>
          <a:p>
            <a:r>
              <a:rPr lang="en-US" sz="2000" dirty="0"/>
              <a:t>Tape measure</a:t>
            </a:r>
          </a:p>
          <a:p>
            <a:r>
              <a:rPr lang="en-US" sz="2000" dirty="0"/>
              <a:t>Ruler</a:t>
            </a:r>
          </a:p>
          <a:p>
            <a:pPr marL="0" indent="0">
              <a:buNone/>
            </a:pPr>
            <a:r>
              <a:rPr lang="en-US" sz="2000" dirty="0"/>
              <a:t> </a:t>
            </a:r>
          </a:p>
        </p:txBody>
      </p:sp>
    </p:spTree>
    <p:extLst>
      <p:ext uri="{BB962C8B-B14F-4D97-AF65-F5344CB8AC3E}">
        <p14:creationId xmlns:p14="http://schemas.microsoft.com/office/powerpoint/2010/main" val="3940967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5493E-EE3F-E16A-8166-4745E6712663}"/>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Analysis Set-Up</a:t>
            </a:r>
          </a:p>
        </p:txBody>
      </p:sp>
      <p:sp>
        <p:nvSpPr>
          <p:cNvPr id="4" name="Footer Placeholder 3">
            <a:extLst>
              <a:ext uri="{FF2B5EF4-FFF2-40B4-BE49-F238E27FC236}">
                <a16:creationId xmlns:a16="http://schemas.microsoft.com/office/drawing/2014/main" id="{E86ED7C9-B913-61DB-B39B-15536368E914}"/>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2023.09</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9E6D76-E0A0-31C4-B277-6FEEFA9EDD4F}"/>
                  </a:ext>
                </a:extLst>
              </p:cNvPr>
              <p:cNvSpPr>
                <a:spLocks noGrp="1"/>
              </p:cNvSpPr>
              <p:nvPr>
                <p:ph idx="1"/>
              </p:nvPr>
            </p:nvSpPr>
            <p:spPr>
              <a:xfrm>
                <a:off x="1371599" y="2318197"/>
                <a:ext cx="9724031" cy="3683358"/>
              </a:xfrm>
            </p:spPr>
            <p:txBody>
              <a:bodyPr anchor="ctr">
                <a:normAutofit/>
              </a:bodyPr>
              <a:lstStyle/>
              <a:p>
                <a:r>
                  <a:rPr lang="en-US" sz="2000" dirty="0"/>
                  <a:t>Paste the data from experiment 3 into columns A and B into the Excel file provided.</a:t>
                </a:r>
              </a:p>
              <a:p>
                <a:r>
                  <a:rPr lang="en-US" sz="2000" dirty="0"/>
                  <a:t>Enter Final distance of the object in meters </a:t>
                </a:r>
              </a:p>
              <a:p>
                <a:r>
                  <a:rPr lang="en-US" sz="2000" dirty="0"/>
                  <a:t>Determine mass of an object used in the experiment </a:t>
                </a:r>
                <a:endParaRPr lang="en-US" sz="1800" b="0" i="0" kern="100" dirty="0">
                  <a:effectLst/>
                  <a:latin typeface="Cambria Math" panose="02040503050406030204" pitchFamily="18" charset="0"/>
                  <a:ea typeface="SimSun" panose="02010600030101010101" pitchFamily="2" charset="-122"/>
                  <a:cs typeface="Lucida Sans" panose="020B0602030504020204" pitchFamily="34"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sz="1800" b="0" i="0" kern="100" smtClean="0">
                          <a:effectLst/>
                          <a:latin typeface="Cambria Math" panose="02040503050406030204" pitchFamily="18" charset="0"/>
                          <a:ea typeface="SimSun" panose="02010600030101010101" pitchFamily="2" charset="-122"/>
                          <a:cs typeface="Lucida Sans" panose="020B0602030504020204" pitchFamily="34" charset="0"/>
                        </a:rPr>
                        <m:t>m</m:t>
                      </m:r>
                      <m:r>
                        <a:rPr lang="en-US" sz="1800" i="1" kern="100" smtClean="0">
                          <a:effectLst/>
                          <a:latin typeface="Cambria Math" panose="02040503050406030204" pitchFamily="18" charset="0"/>
                          <a:ea typeface="SimSun" panose="02010600030101010101" pitchFamily="2" charset="-122"/>
                          <a:cs typeface="Lucida Sans" panose="020B0602030504020204" pitchFamily="34" charset="0"/>
                        </a:rPr>
                        <m:t>=</m:t>
                      </m:r>
                      <m:f>
                        <m:fPr>
                          <m:ctrlPr>
                            <a:rPr lang="en-US" sz="1400" i="1">
                              <a:effectLst/>
                              <a:latin typeface="Cambria Math" panose="02040503050406030204" pitchFamily="18" charset="0"/>
                            </a:rPr>
                          </m:ctrlPr>
                        </m:fPr>
                        <m:num>
                          <m:r>
                            <a:rPr lang="en-US" sz="1800" i="1" kern="100">
                              <a:effectLst/>
                              <a:latin typeface="Cambria Math" panose="02040503050406030204" pitchFamily="18" charset="0"/>
                              <a:ea typeface="SimSun" panose="02010600030101010101" pitchFamily="2" charset="-122"/>
                              <a:cs typeface="Lucida Sans" panose="020B0602030504020204" pitchFamily="34" charset="0"/>
                            </a:rPr>
                            <m:t>𝑤𝑒𝑖𝑔h𝑡</m:t>
                          </m:r>
                        </m:num>
                        <m:den>
                          <m:r>
                            <a:rPr lang="en-US" sz="1800" i="1" kern="100">
                              <a:effectLst/>
                              <a:latin typeface="Cambria Math" panose="02040503050406030204" pitchFamily="18" charset="0"/>
                              <a:ea typeface="SimSun" panose="02010600030101010101" pitchFamily="2" charset="-122"/>
                              <a:cs typeface="Lucida Sans" panose="020B0602030504020204" pitchFamily="34" charset="0"/>
                            </a:rPr>
                            <m:t>𝑔</m:t>
                          </m:r>
                        </m:den>
                      </m:f>
                    </m:oMath>
                  </m:oMathPara>
                </a14:m>
                <a:endParaRPr lang="en-US" sz="2000" dirty="0"/>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FA9E6D76-E0A0-31C4-B277-6FEEFA9EDD4F}"/>
                  </a:ext>
                </a:extLst>
              </p:cNvPr>
              <p:cNvSpPr>
                <a:spLocks noGrp="1" noRot="1" noChangeAspect="1" noMove="1" noResize="1" noEditPoints="1" noAdjustHandles="1" noChangeArrowheads="1" noChangeShapeType="1" noTextEdit="1"/>
              </p:cNvSpPr>
              <p:nvPr>
                <p:ph idx="1"/>
              </p:nvPr>
            </p:nvSpPr>
            <p:spPr>
              <a:xfrm>
                <a:off x="1371599" y="2318197"/>
                <a:ext cx="9724031" cy="3683358"/>
              </a:xfrm>
              <a:blipFill>
                <a:blip r:embed="rId2"/>
                <a:stretch>
                  <a:fillRect l="-564"/>
                </a:stretch>
              </a:blipFill>
            </p:spPr>
            <p:txBody>
              <a:bodyPr/>
              <a:lstStyle/>
              <a:p>
                <a:r>
                  <a:rPr lang="en-US">
                    <a:noFill/>
                  </a:rPr>
                  <a:t> </a:t>
                </a:r>
              </a:p>
            </p:txBody>
          </p:sp>
        </mc:Fallback>
      </mc:AlternateContent>
    </p:spTree>
    <p:extLst>
      <p:ext uri="{BB962C8B-B14F-4D97-AF65-F5344CB8AC3E}">
        <p14:creationId xmlns:p14="http://schemas.microsoft.com/office/powerpoint/2010/main" val="2639583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371599" y="5510253"/>
            <a:ext cx="9895951" cy="1033669"/>
          </a:xfrm>
        </p:spPr>
        <p:txBody>
          <a:bodyPr vert="horz" lIns="91440" tIns="45720" rIns="91440" bIns="45720" rtlCol="0" anchor="ctr">
            <a:normAutofit/>
          </a:bodyPr>
          <a:lstStyle/>
          <a:p>
            <a:r>
              <a:rPr lang="en-US" sz="3400" kern="1200" dirty="0">
                <a:solidFill>
                  <a:srgbClr val="FFFFFF"/>
                </a:solidFill>
                <a:latin typeface="+mj-lt"/>
                <a:ea typeface="+mj-ea"/>
                <a:cs typeface="+mj-cs"/>
              </a:rPr>
              <a:t>Excel Table</a:t>
            </a:r>
          </a:p>
        </p:txBody>
      </p:sp>
      <p:sp>
        <p:nvSpPr>
          <p:cNvPr id="3" name="Footer Placeholder 2">
            <a:extLst>
              <a:ext uri="{FF2B5EF4-FFF2-40B4-BE49-F238E27FC236}">
                <a16:creationId xmlns:a16="http://schemas.microsoft.com/office/drawing/2014/main" id="{0239A579-C967-4043-A438-86B934175628}"/>
              </a:ext>
            </a:extLst>
          </p:cNvPr>
          <p:cNvSpPr>
            <a:spLocks noGrp="1"/>
          </p:cNvSpPr>
          <p:nvPr>
            <p:ph type="ftr" sz="quarter" idx="11"/>
          </p:nvPr>
        </p:nvSpPr>
        <p:spPr>
          <a:xfrm rot="5400000">
            <a:off x="-1827725" y="2002536"/>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PHYS204 2023 Sept.</a:t>
            </a:r>
          </a:p>
        </p:txBody>
      </p:sp>
      <p:pic>
        <p:nvPicPr>
          <p:cNvPr id="6" name="Picture 5">
            <a:extLst>
              <a:ext uri="{FF2B5EF4-FFF2-40B4-BE49-F238E27FC236}">
                <a16:creationId xmlns:a16="http://schemas.microsoft.com/office/drawing/2014/main" id="{99E2533C-5CA8-BBEA-1ACC-999077B66B5F}"/>
              </a:ext>
            </a:extLst>
          </p:cNvPr>
          <p:cNvPicPr>
            <a:picLocks noChangeAspect="1"/>
          </p:cNvPicPr>
          <p:nvPr/>
        </p:nvPicPr>
        <p:blipFill>
          <a:blip r:embed="rId2"/>
          <a:stretch>
            <a:fillRect/>
          </a:stretch>
        </p:blipFill>
        <p:spPr>
          <a:xfrm>
            <a:off x="4357234" y="402570"/>
            <a:ext cx="3477530" cy="3215273"/>
          </a:xfrm>
          <a:prstGeom prst="rect">
            <a:avLst/>
          </a:prstGeo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1940256" y="3833199"/>
            <a:ext cx="8332826" cy="1119982"/>
          </a:xfrm>
        </p:spPr>
        <p:txBody>
          <a:bodyPr vert="horz" lIns="91440" tIns="45720" rIns="91440" bIns="45720" rtlCol="0" anchor="ctr">
            <a:normAutofit/>
          </a:bodyPr>
          <a:lstStyle/>
          <a:p>
            <a:pPr indent="-228600">
              <a:buFont typeface="Arial" panose="020B0604020202020204" pitchFamily="34" charset="0"/>
              <a:buChar char="•"/>
            </a:pPr>
            <a:r>
              <a:rPr lang="en-US" dirty="0"/>
              <a:t>All values in the Excel table for a single trial showing the fall distance in centimeters and meters as a function of time with the values generated for kinetic energy K, potential energy U, and total mechanical energy E. </a:t>
            </a:r>
          </a:p>
        </p:txBody>
      </p:sp>
    </p:spTree>
    <p:extLst>
      <p:ext uri="{BB962C8B-B14F-4D97-AF65-F5344CB8AC3E}">
        <p14:creationId xmlns:p14="http://schemas.microsoft.com/office/powerpoint/2010/main" val="4037929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371599" y="5510253"/>
            <a:ext cx="9895951" cy="1033669"/>
          </a:xfrm>
        </p:spPr>
        <p:txBody>
          <a:bodyPr vert="horz" lIns="91440" tIns="45720" rIns="91440" bIns="45720" rtlCol="0" anchor="ctr">
            <a:normAutofit/>
          </a:bodyPr>
          <a:lstStyle/>
          <a:p>
            <a:r>
              <a:rPr lang="en-US" sz="3400" kern="1200" dirty="0">
                <a:solidFill>
                  <a:srgbClr val="FFFFFF"/>
                </a:solidFill>
                <a:latin typeface="+mj-lt"/>
                <a:ea typeface="+mj-ea"/>
                <a:cs typeface="+mj-cs"/>
              </a:rPr>
              <a:t>Excel Graph</a:t>
            </a:r>
          </a:p>
        </p:txBody>
      </p:sp>
      <p:sp>
        <p:nvSpPr>
          <p:cNvPr id="3" name="Footer Placeholder 2">
            <a:extLst>
              <a:ext uri="{FF2B5EF4-FFF2-40B4-BE49-F238E27FC236}">
                <a16:creationId xmlns:a16="http://schemas.microsoft.com/office/drawing/2014/main" id="{D9BC401A-82AC-4AB7-9A9A-4E96BC786129}"/>
              </a:ext>
            </a:extLst>
          </p:cNvPr>
          <p:cNvSpPr>
            <a:spLocks noGrp="1"/>
          </p:cNvSpPr>
          <p:nvPr>
            <p:ph type="ftr" sz="quarter" idx="11"/>
          </p:nvPr>
        </p:nvSpPr>
        <p:spPr>
          <a:xfrm rot="5400000">
            <a:off x="-1827725" y="2002536"/>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PHYS204 2023 Sept.</a:t>
            </a:r>
          </a:p>
        </p:txBody>
      </p:sp>
      <p:pic>
        <p:nvPicPr>
          <p:cNvPr id="6" name="Picture 5">
            <a:extLst>
              <a:ext uri="{FF2B5EF4-FFF2-40B4-BE49-F238E27FC236}">
                <a16:creationId xmlns:a16="http://schemas.microsoft.com/office/drawing/2014/main" id="{D2DC53C0-8097-1F26-802A-BE3987E8F42A}"/>
              </a:ext>
            </a:extLst>
          </p:cNvPr>
          <p:cNvPicPr>
            <a:picLocks noChangeAspect="1"/>
          </p:cNvPicPr>
          <p:nvPr/>
        </p:nvPicPr>
        <p:blipFill>
          <a:blip r:embed="rId2"/>
          <a:stretch>
            <a:fillRect/>
          </a:stretch>
        </p:blipFill>
        <p:spPr>
          <a:xfrm>
            <a:off x="2912560" y="402570"/>
            <a:ext cx="6366878" cy="3215273"/>
          </a:xfrm>
          <a:prstGeom prst="rect">
            <a:avLst/>
          </a:prstGeo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1940256" y="3833199"/>
            <a:ext cx="8332826" cy="1119982"/>
          </a:xfrm>
        </p:spPr>
        <p:txBody>
          <a:bodyPr vert="horz" lIns="91440" tIns="45720" rIns="91440" bIns="45720" rtlCol="0" anchor="ctr">
            <a:normAutofit/>
          </a:bodyPr>
          <a:lstStyle/>
          <a:p>
            <a:pPr indent="-228600">
              <a:buFont typeface="Arial" panose="020B0604020202020204" pitchFamily="34" charset="0"/>
              <a:buChar char="•"/>
            </a:pPr>
            <a:r>
              <a:rPr lang="en-US" sz="2000" dirty="0"/>
              <a:t>Include Excel graph for a single trial showing the plots of the kinetic energy K, potential energy U, and total mechanical energy E as a function of time. </a:t>
            </a:r>
          </a:p>
        </p:txBody>
      </p:sp>
    </p:spTree>
    <p:extLst>
      <p:ext uri="{BB962C8B-B14F-4D97-AF65-F5344CB8AC3E}">
        <p14:creationId xmlns:p14="http://schemas.microsoft.com/office/powerpoint/2010/main" val="3975378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Data Analysis </a:t>
            </a:r>
            <a:endParaRPr lang="en-US" sz="4400" dirty="0"/>
          </a:p>
        </p:txBody>
      </p:sp>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a:xfrm>
            <a:off x="838200" y="1690688"/>
            <a:ext cx="10515600" cy="5018119"/>
          </a:xfrm>
        </p:spPr>
        <p:txBody>
          <a:bodyPr/>
          <a:lstStyle/>
          <a:p>
            <a:r>
              <a:rPr lang="en-US" dirty="0"/>
              <a:t>Theoretical value of final velocity  </a:t>
            </a:r>
          </a:p>
          <a:p>
            <a:pPr marL="0" indent="0">
              <a:buNone/>
            </a:pPr>
            <a:endParaRPr lang="en-US" dirty="0"/>
          </a:p>
          <a:p>
            <a:pPr marL="0" indent="0">
              <a:buNone/>
            </a:pPr>
            <a:endParaRPr lang="en-US" sz="500" dirty="0"/>
          </a:p>
          <a:p>
            <a:endParaRPr lang="en-US" dirty="0"/>
          </a:p>
          <a:p>
            <a:r>
              <a:rPr lang="en-US" dirty="0"/>
              <a:t>Final velocity from experimental data (or largest velocity) </a:t>
            </a:r>
          </a:p>
          <a:p>
            <a:pPr marL="0" indent="0">
              <a:buNone/>
            </a:pPr>
            <a:endParaRPr lang="en-US" sz="3600" dirty="0"/>
          </a:p>
          <a:p>
            <a:r>
              <a:rPr lang="en-US" dirty="0"/>
              <a:t>Percent difference</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279137" y="5022892"/>
                <a:ext cx="5180649" cy="74834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279137" y="5022892"/>
                <a:ext cx="5180649" cy="7483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90A75D6-419B-4E79-B229-7734B2A239E0}"/>
                  </a:ext>
                </a:extLst>
              </p:cNvPr>
              <p:cNvSpPr/>
              <p:nvPr/>
            </p:nvSpPr>
            <p:spPr>
              <a:xfrm>
                <a:off x="1279137" y="3930129"/>
                <a:ext cx="1624419" cy="39074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oMath>
                </a14:m>
                <a:r>
                  <a:rPr lang="en-US" dirty="0"/>
                  <a:t> =</a:t>
                </a:r>
              </a:p>
            </p:txBody>
          </p:sp>
        </mc:Choice>
        <mc:Fallback xmlns="">
          <p:sp>
            <p:nvSpPr>
              <p:cNvPr id="6" name="Rectangle 5">
                <a:extLst>
                  <a:ext uri="{FF2B5EF4-FFF2-40B4-BE49-F238E27FC236}">
                    <a16:creationId xmlns:a16="http://schemas.microsoft.com/office/drawing/2014/main" id="{890A75D6-419B-4E79-B229-7734B2A239E0}"/>
                  </a:ext>
                </a:extLst>
              </p:cNvPr>
              <p:cNvSpPr>
                <a:spLocks noRot="1" noChangeAspect="1" noMove="1" noResize="1" noEditPoints="1" noAdjustHandles="1" noChangeArrowheads="1" noChangeShapeType="1" noTextEdit="1"/>
              </p:cNvSpPr>
              <p:nvPr/>
            </p:nvSpPr>
            <p:spPr>
              <a:xfrm>
                <a:off x="1279137" y="3930129"/>
                <a:ext cx="1624419" cy="390748"/>
              </a:xfrm>
              <a:prstGeom prst="rect">
                <a:avLst/>
              </a:prstGeom>
              <a:blipFill>
                <a:blip r:embed="rId3"/>
                <a:stretch>
                  <a:fillRect t="-7813" r="-2632"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864748-D737-4CCE-9C5C-463F71534E26}"/>
                  </a:ext>
                </a:extLst>
              </p:cNvPr>
              <p:cNvSpPr/>
              <p:nvPr/>
            </p:nvSpPr>
            <p:spPr>
              <a:xfrm>
                <a:off x="1336889" y="2800721"/>
                <a:ext cx="1625958" cy="434734"/>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𝑔h</m:t>
                        </m:r>
                      </m:e>
                    </m:rad>
                    <m:r>
                      <a:rPr lang="en-US" b="0" i="1" smtClean="0">
                        <a:latin typeface="Cambria Math" panose="02040503050406030204" pitchFamily="18" charset="0"/>
                      </a:rPr>
                      <m:t>=</m:t>
                    </m:r>
                  </m:oMath>
                </a14:m>
                <a:r>
                  <a:rPr lang="en-US" dirty="0"/>
                  <a:t> </a:t>
                </a:r>
              </a:p>
            </p:txBody>
          </p:sp>
        </mc:Choice>
        <mc:Fallback xmlns="">
          <p:sp>
            <p:nvSpPr>
              <p:cNvPr id="7" name="Rectangle 6">
                <a:extLst>
                  <a:ext uri="{FF2B5EF4-FFF2-40B4-BE49-F238E27FC236}">
                    <a16:creationId xmlns:a16="http://schemas.microsoft.com/office/drawing/2014/main" id="{60864748-D737-4CCE-9C5C-463F71534E26}"/>
                  </a:ext>
                </a:extLst>
              </p:cNvPr>
              <p:cNvSpPr>
                <a:spLocks noRot="1" noChangeAspect="1" noMove="1" noResize="1" noEditPoints="1" noAdjustHandles="1" noChangeArrowheads="1" noChangeShapeType="1" noTextEdit="1"/>
              </p:cNvSpPr>
              <p:nvPr/>
            </p:nvSpPr>
            <p:spPr>
              <a:xfrm>
                <a:off x="1336889" y="2800721"/>
                <a:ext cx="1625958" cy="434734"/>
              </a:xfrm>
              <a:prstGeom prst="rect">
                <a:avLst/>
              </a:prstGeom>
              <a:blipFill>
                <a:blip r:embed="rId4"/>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7658741-26B8-4935-8317-187655D1EEA4}"/>
                  </a:ext>
                </a:extLst>
              </p:cNvPr>
              <p:cNvSpPr/>
              <p:nvPr/>
            </p:nvSpPr>
            <p:spPr>
              <a:xfrm>
                <a:off x="1336889" y="2202943"/>
                <a:ext cx="2407390" cy="39158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𝑓𝑖𝑛𝑎𝑙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𝑖𝑛𝑖𝑡𝑖𝑎𝑙</m:t>
                        </m:r>
                      </m:sub>
                    </m:sSub>
                    <m:r>
                      <a:rPr lang="en-US" b="0" i="1" smtClean="0">
                        <a:latin typeface="Cambria Math" panose="02040503050406030204" pitchFamily="18" charset="0"/>
                      </a:rPr>
                      <m:t>=</m:t>
                    </m:r>
                  </m:oMath>
                </a14:m>
                <a:r>
                  <a:rPr lang="en-US" dirty="0"/>
                  <a:t> </a:t>
                </a:r>
              </a:p>
            </p:txBody>
          </p:sp>
        </mc:Choice>
        <mc:Fallback xmlns="">
          <p:sp>
            <p:nvSpPr>
              <p:cNvPr id="8" name="Rectangle 7">
                <a:extLst>
                  <a:ext uri="{FF2B5EF4-FFF2-40B4-BE49-F238E27FC236}">
                    <a16:creationId xmlns:a16="http://schemas.microsoft.com/office/drawing/2014/main" id="{67658741-26B8-4935-8317-187655D1EEA4}"/>
                  </a:ext>
                </a:extLst>
              </p:cNvPr>
              <p:cNvSpPr>
                <a:spLocks noRot="1" noChangeAspect="1" noMove="1" noResize="1" noEditPoints="1" noAdjustHandles="1" noChangeArrowheads="1" noChangeShapeType="1" noTextEdit="1"/>
              </p:cNvSpPr>
              <p:nvPr/>
            </p:nvSpPr>
            <p:spPr>
              <a:xfrm>
                <a:off x="1336889" y="2202943"/>
                <a:ext cx="2407390" cy="391582"/>
              </a:xfrm>
              <a:prstGeom prst="rect">
                <a:avLst/>
              </a:prstGeom>
              <a:blipFill>
                <a:blip r:embed="rId5"/>
                <a:stretch>
                  <a:fillRect b="-923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5332372-6726-4A1F-8736-7D024F710DFF}"/>
              </a:ext>
            </a:extLst>
          </p:cNvPr>
          <p:cNvPicPr>
            <a:picLocks noChangeAspect="1"/>
          </p:cNvPicPr>
          <p:nvPr/>
        </p:nvPicPr>
        <p:blipFill rotWithShape="1">
          <a:blip r:embed="rId6"/>
          <a:srcRect l="24600" b="3272"/>
          <a:stretch/>
        </p:blipFill>
        <p:spPr>
          <a:xfrm>
            <a:off x="2870343" y="4000932"/>
            <a:ext cx="2570672" cy="530689"/>
          </a:xfrm>
          <a:prstGeom prst="rect">
            <a:avLst/>
          </a:prstGeom>
        </p:spPr>
      </p:pic>
      <p:sp>
        <p:nvSpPr>
          <p:cNvPr id="10" name="TextBox 9">
            <a:extLst>
              <a:ext uri="{FF2B5EF4-FFF2-40B4-BE49-F238E27FC236}">
                <a16:creationId xmlns:a16="http://schemas.microsoft.com/office/drawing/2014/main" id="{975D1457-CD39-4DD6-9894-D67C93EC8728}"/>
              </a:ext>
            </a:extLst>
          </p:cNvPr>
          <p:cNvSpPr txBox="1"/>
          <p:nvPr/>
        </p:nvSpPr>
        <p:spPr>
          <a:xfrm>
            <a:off x="2915437" y="3952169"/>
            <a:ext cx="1126390" cy="365760"/>
          </a:xfrm>
          <a:prstGeom prst="rect">
            <a:avLst/>
          </a:prstGeom>
          <a:noFill/>
        </p:spPr>
        <p:txBody>
          <a:bodyPr wrap="square" rtlCol="0">
            <a:spAutoFit/>
          </a:bodyPr>
          <a:lstStyle/>
          <a:p>
            <a:pPr algn="ctr"/>
            <a:r>
              <a:rPr lang="en-US" dirty="0"/>
              <a:t>3.17</a:t>
            </a:r>
          </a:p>
        </p:txBody>
      </p:sp>
      <p:sp>
        <p:nvSpPr>
          <p:cNvPr id="11" name="TextBox 10">
            <a:extLst>
              <a:ext uri="{FF2B5EF4-FFF2-40B4-BE49-F238E27FC236}">
                <a16:creationId xmlns:a16="http://schemas.microsoft.com/office/drawing/2014/main" id="{D73FDE34-835F-4593-98E2-50DF8F309F4F}"/>
              </a:ext>
            </a:extLst>
          </p:cNvPr>
          <p:cNvSpPr txBox="1"/>
          <p:nvPr/>
        </p:nvSpPr>
        <p:spPr>
          <a:xfrm>
            <a:off x="4232181" y="3930865"/>
            <a:ext cx="1126390" cy="365760"/>
          </a:xfrm>
          <a:prstGeom prst="rect">
            <a:avLst/>
          </a:prstGeom>
          <a:noFill/>
        </p:spPr>
        <p:txBody>
          <a:bodyPr wrap="square" rtlCol="0">
            <a:spAutoFit/>
          </a:bodyPr>
          <a:lstStyle/>
          <a:p>
            <a:pPr algn="ctr"/>
            <a:r>
              <a:rPr lang="en-US" dirty="0"/>
              <a:t>m/s</a:t>
            </a:r>
          </a:p>
        </p:txBody>
      </p:sp>
      <p:pic>
        <p:nvPicPr>
          <p:cNvPr id="12" name="Picture 11">
            <a:extLst>
              <a:ext uri="{FF2B5EF4-FFF2-40B4-BE49-F238E27FC236}">
                <a16:creationId xmlns:a16="http://schemas.microsoft.com/office/drawing/2014/main" id="{72F1CBBF-EE6F-4A4C-802F-3E94601BF8C3}"/>
              </a:ext>
            </a:extLst>
          </p:cNvPr>
          <p:cNvPicPr>
            <a:picLocks noChangeAspect="1"/>
          </p:cNvPicPr>
          <p:nvPr/>
        </p:nvPicPr>
        <p:blipFill>
          <a:blip r:embed="rId6"/>
          <a:stretch>
            <a:fillRect/>
          </a:stretch>
        </p:blipFill>
        <p:spPr>
          <a:xfrm>
            <a:off x="1258145" y="5841305"/>
            <a:ext cx="3409403" cy="548640"/>
          </a:xfrm>
          <a:prstGeom prst="rect">
            <a:avLst/>
          </a:prstGeom>
        </p:spPr>
      </p:pic>
      <p:sp>
        <p:nvSpPr>
          <p:cNvPr id="13" name="TextBox 12">
            <a:extLst>
              <a:ext uri="{FF2B5EF4-FFF2-40B4-BE49-F238E27FC236}">
                <a16:creationId xmlns:a16="http://schemas.microsoft.com/office/drawing/2014/main" id="{DCD59525-25F1-42F4-8BC0-16546FFDC645}"/>
              </a:ext>
            </a:extLst>
          </p:cNvPr>
          <p:cNvSpPr txBox="1"/>
          <p:nvPr/>
        </p:nvSpPr>
        <p:spPr>
          <a:xfrm>
            <a:off x="2141970" y="5792542"/>
            <a:ext cx="1126390" cy="365760"/>
          </a:xfrm>
          <a:prstGeom prst="rect">
            <a:avLst/>
          </a:prstGeom>
          <a:noFill/>
        </p:spPr>
        <p:txBody>
          <a:bodyPr wrap="square" rtlCol="0">
            <a:spAutoFit/>
          </a:bodyPr>
          <a:lstStyle/>
          <a:p>
            <a:pPr algn="ctr"/>
            <a:r>
              <a:rPr lang="en-US" dirty="0"/>
              <a:t>9.69%</a:t>
            </a:r>
          </a:p>
        </p:txBody>
      </p:sp>
      <p:pic>
        <p:nvPicPr>
          <p:cNvPr id="15" name="Picture 14">
            <a:extLst>
              <a:ext uri="{FF2B5EF4-FFF2-40B4-BE49-F238E27FC236}">
                <a16:creationId xmlns:a16="http://schemas.microsoft.com/office/drawing/2014/main" id="{96F74DDA-ECE3-4E75-B1A7-B2A4A80F4DF5}"/>
              </a:ext>
            </a:extLst>
          </p:cNvPr>
          <p:cNvPicPr>
            <a:picLocks noChangeAspect="1"/>
          </p:cNvPicPr>
          <p:nvPr/>
        </p:nvPicPr>
        <p:blipFill rotWithShape="1">
          <a:blip r:embed="rId6"/>
          <a:srcRect l="24600" b="3272"/>
          <a:stretch/>
        </p:blipFill>
        <p:spPr>
          <a:xfrm>
            <a:off x="3569551" y="2270032"/>
            <a:ext cx="2570672" cy="530689"/>
          </a:xfrm>
          <a:prstGeom prst="rect">
            <a:avLst/>
          </a:prstGeom>
        </p:spPr>
      </p:pic>
      <p:sp>
        <p:nvSpPr>
          <p:cNvPr id="17" name="TextBox 16">
            <a:extLst>
              <a:ext uri="{FF2B5EF4-FFF2-40B4-BE49-F238E27FC236}">
                <a16:creationId xmlns:a16="http://schemas.microsoft.com/office/drawing/2014/main" id="{00489C67-AE1F-4875-BBB7-F7FC4C92071A}"/>
              </a:ext>
            </a:extLst>
          </p:cNvPr>
          <p:cNvSpPr txBox="1"/>
          <p:nvPr/>
        </p:nvSpPr>
        <p:spPr>
          <a:xfrm>
            <a:off x="4931389" y="2199965"/>
            <a:ext cx="1126390" cy="365760"/>
          </a:xfrm>
          <a:prstGeom prst="rect">
            <a:avLst/>
          </a:prstGeom>
          <a:noFill/>
        </p:spPr>
        <p:txBody>
          <a:bodyPr wrap="square" rtlCol="0">
            <a:spAutoFit/>
          </a:bodyPr>
          <a:lstStyle/>
          <a:p>
            <a:pPr algn="ctr"/>
            <a:endParaRPr lang="en-US" dirty="0"/>
          </a:p>
        </p:txBody>
      </p:sp>
      <p:pic>
        <p:nvPicPr>
          <p:cNvPr id="18" name="Picture 17">
            <a:extLst>
              <a:ext uri="{FF2B5EF4-FFF2-40B4-BE49-F238E27FC236}">
                <a16:creationId xmlns:a16="http://schemas.microsoft.com/office/drawing/2014/main" id="{4C01A77A-7359-4E99-8A69-7F2A03E01A0A}"/>
              </a:ext>
            </a:extLst>
          </p:cNvPr>
          <p:cNvPicPr>
            <a:picLocks noChangeAspect="1"/>
          </p:cNvPicPr>
          <p:nvPr/>
        </p:nvPicPr>
        <p:blipFill rotWithShape="1">
          <a:blip r:embed="rId6"/>
          <a:srcRect l="24600" b="3272"/>
          <a:stretch/>
        </p:blipFill>
        <p:spPr>
          <a:xfrm>
            <a:off x="2825249" y="2915024"/>
            <a:ext cx="2570672" cy="530689"/>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F6776EB-E05D-4488-9A81-4EA051DD189E}"/>
                  </a:ext>
                </a:extLst>
              </p:cNvPr>
              <p:cNvSpPr txBox="1"/>
              <p:nvPr/>
            </p:nvSpPr>
            <p:spPr>
              <a:xfrm>
                <a:off x="2978253" y="2802484"/>
                <a:ext cx="1126390" cy="40748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ad>
                        <m:radPr>
                          <m:degHide m:val="on"/>
                          <m:ctrlPr>
                            <a:rPr lang="en-US" i="1" smtClean="0">
                              <a:latin typeface="Cambria Math" panose="02040503050406030204" pitchFamily="18" charset="0"/>
                            </a:rPr>
                          </m:ctrlPr>
                        </m:radPr>
                        <m:deg/>
                        <m:e>
                          <m:r>
                            <a:rPr lang="en-US" i="0">
                              <a:latin typeface="Cambria Math" panose="02040503050406030204" pitchFamily="18" charset="0"/>
                            </a:rPr>
                            <m:t>2</m:t>
                          </m:r>
                          <m:r>
                            <a:rPr lang="en-US" b="0" i="1" smtClean="0">
                              <a:latin typeface="Cambria Math" panose="02040503050406030204" pitchFamily="18" charset="0"/>
                            </a:rPr>
                            <m:t>∗9.8∗.4248</m:t>
                          </m:r>
                        </m:e>
                      </m:rad>
                    </m:oMath>
                  </m:oMathPara>
                </a14:m>
                <a:endParaRPr lang="en-US" dirty="0"/>
              </a:p>
            </p:txBody>
          </p:sp>
        </mc:Choice>
        <mc:Fallback xmlns="">
          <p:sp>
            <p:nvSpPr>
              <p:cNvPr id="19" name="TextBox 18">
                <a:extLst>
                  <a:ext uri="{FF2B5EF4-FFF2-40B4-BE49-F238E27FC236}">
                    <a16:creationId xmlns:a16="http://schemas.microsoft.com/office/drawing/2014/main" id="{EF6776EB-E05D-4488-9A81-4EA051DD189E}"/>
                  </a:ext>
                </a:extLst>
              </p:cNvPr>
              <p:cNvSpPr txBox="1">
                <a:spLocks noRot="1" noChangeAspect="1" noMove="1" noResize="1" noEditPoints="1" noAdjustHandles="1" noChangeArrowheads="1" noChangeShapeType="1" noTextEdit="1"/>
              </p:cNvSpPr>
              <p:nvPr/>
            </p:nvSpPr>
            <p:spPr>
              <a:xfrm>
                <a:off x="2978253" y="2802484"/>
                <a:ext cx="1126390" cy="407484"/>
              </a:xfrm>
              <a:prstGeom prst="rect">
                <a:avLst/>
              </a:prstGeom>
              <a:blipFill>
                <a:blip r:embed="rId7"/>
                <a:stretch>
                  <a:fillRect l="-21739" r="-2500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5B83466-7093-49A3-ADBB-14F51D05475F}"/>
              </a:ext>
            </a:extLst>
          </p:cNvPr>
          <p:cNvSpPr txBox="1"/>
          <p:nvPr/>
        </p:nvSpPr>
        <p:spPr>
          <a:xfrm>
            <a:off x="4340708" y="2852237"/>
            <a:ext cx="1126390" cy="365760"/>
          </a:xfrm>
          <a:prstGeom prst="rect">
            <a:avLst/>
          </a:prstGeom>
          <a:noFill/>
        </p:spPr>
        <p:txBody>
          <a:bodyPr wrap="square" rtlCol="0">
            <a:spAutoFit/>
          </a:bodyPr>
          <a:lstStyle/>
          <a:p>
            <a:pPr algn="ctr"/>
            <a:r>
              <a:rPr lang="en-US" dirty="0"/>
              <a:t>2.89 m/s</a:t>
            </a:r>
          </a:p>
        </p:txBody>
      </p:sp>
      <p:sp>
        <p:nvSpPr>
          <p:cNvPr id="21" name="TextBox 20">
            <a:extLst>
              <a:ext uri="{FF2B5EF4-FFF2-40B4-BE49-F238E27FC236}">
                <a16:creationId xmlns:a16="http://schemas.microsoft.com/office/drawing/2014/main" id="{AF3EBA5F-6A1A-4E28-BE4D-CDC25E223C69}"/>
              </a:ext>
            </a:extLst>
          </p:cNvPr>
          <p:cNvSpPr txBox="1"/>
          <p:nvPr/>
        </p:nvSpPr>
        <p:spPr>
          <a:xfrm>
            <a:off x="3360218" y="2210058"/>
            <a:ext cx="1743926" cy="369332"/>
          </a:xfrm>
          <a:prstGeom prst="rect">
            <a:avLst/>
          </a:prstGeom>
          <a:noFill/>
        </p:spPr>
        <p:txBody>
          <a:bodyPr wrap="square" rtlCol="0">
            <a:spAutoFit/>
          </a:bodyPr>
          <a:lstStyle/>
          <a:p>
            <a:pPr algn="ctr"/>
            <a:r>
              <a:rPr lang="en-US" dirty="0"/>
              <a:t>0.4841-0.0593</a:t>
            </a:r>
          </a:p>
        </p:txBody>
      </p:sp>
      <p:sp>
        <p:nvSpPr>
          <p:cNvPr id="22" name="TextBox 21">
            <a:extLst>
              <a:ext uri="{FF2B5EF4-FFF2-40B4-BE49-F238E27FC236}">
                <a16:creationId xmlns:a16="http://schemas.microsoft.com/office/drawing/2014/main" id="{F3962FFB-D9F7-4D19-B1AF-DE821792CB35}"/>
              </a:ext>
            </a:extLst>
          </p:cNvPr>
          <p:cNvSpPr txBox="1"/>
          <p:nvPr/>
        </p:nvSpPr>
        <p:spPr>
          <a:xfrm>
            <a:off x="4940720" y="2218516"/>
            <a:ext cx="1126390" cy="365760"/>
          </a:xfrm>
          <a:prstGeom prst="rect">
            <a:avLst/>
          </a:prstGeom>
          <a:noFill/>
        </p:spPr>
        <p:txBody>
          <a:bodyPr wrap="square" rtlCol="0">
            <a:spAutoFit/>
          </a:bodyPr>
          <a:lstStyle/>
          <a:p>
            <a:pPr algn="ctr"/>
            <a:r>
              <a:rPr lang="en-US" dirty="0"/>
              <a:t>0.4248 m</a:t>
            </a:r>
          </a:p>
        </p:txBody>
      </p:sp>
      <p:sp>
        <p:nvSpPr>
          <p:cNvPr id="4" name="Footer Placeholder 3">
            <a:extLst>
              <a:ext uri="{FF2B5EF4-FFF2-40B4-BE49-F238E27FC236}">
                <a16:creationId xmlns:a16="http://schemas.microsoft.com/office/drawing/2014/main" id="{FEFE24FB-D0E8-445F-96F7-5EC150B29AF5}"/>
              </a:ext>
            </a:extLst>
          </p:cNvPr>
          <p:cNvSpPr>
            <a:spLocks noGrp="1"/>
          </p:cNvSpPr>
          <p:nvPr>
            <p:ph type="ftr" sz="quarter" idx="11"/>
          </p:nvPr>
        </p:nvSpPr>
        <p:spPr/>
        <p:txBody>
          <a:bodyPr/>
          <a:lstStyle/>
          <a:p>
            <a:r>
              <a:rPr lang="en-US"/>
              <a:t>PHYS204 2023 Sept.</a:t>
            </a:r>
          </a:p>
        </p:txBody>
      </p:sp>
    </p:spTree>
    <p:extLst>
      <p:ext uri="{BB962C8B-B14F-4D97-AF65-F5344CB8AC3E}">
        <p14:creationId xmlns:p14="http://schemas.microsoft.com/office/powerpoint/2010/main" val="3165751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36397" y="502020"/>
            <a:ext cx="5323715" cy="1642970"/>
          </a:xfrm>
        </p:spPr>
        <p:txBody>
          <a:bodyPr anchor="b">
            <a:normAutofit/>
          </a:bodyPr>
          <a:lstStyle/>
          <a:p>
            <a:r>
              <a:rPr lang="en-US" sz="4000"/>
              <a:t>Conclusions</a:t>
            </a:r>
          </a:p>
        </p:txBody>
      </p:sp>
      <p:sp>
        <p:nvSpPr>
          <p:cNvPr id="3" name="Footer Placeholder 2">
            <a:extLst>
              <a:ext uri="{FF2B5EF4-FFF2-40B4-BE49-F238E27FC236}">
                <a16:creationId xmlns:a16="http://schemas.microsoft.com/office/drawing/2014/main" id="{478A5E8D-23F3-45EB-874C-89B25F4DDF1B}"/>
              </a:ext>
            </a:extLst>
          </p:cNvPr>
          <p:cNvSpPr>
            <a:spLocks noGrp="1"/>
          </p:cNvSpPr>
          <p:nvPr>
            <p:ph type="ftr" sz="quarter" idx="11"/>
          </p:nvPr>
        </p:nvSpPr>
        <p:spPr>
          <a:xfrm rot="5400000">
            <a:off x="-1828800" y="1983972"/>
            <a:ext cx="4114800" cy="365125"/>
          </a:xfrm>
        </p:spPr>
        <p:txBody>
          <a:bodyPr>
            <a:normAutofit/>
          </a:bodyPr>
          <a:lstStyle/>
          <a:p>
            <a:pPr algn="l">
              <a:spcAft>
                <a:spcPts val="600"/>
              </a:spcAft>
            </a:pPr>
            <a:r>
              <a:rPr lang="en-US" sz="1100">
                <a:solidFill>
                  <a:schemeClr val="tx1">
                    <a:lumMod val="50000"/>
                    <a:lumOff val="50000"/>
                  </a:schemeClr>
                </a:solidFill>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144923" y="2405894"/>
            <a:ext cx="5315189" cy="3535083"/>
          </a:xfrm>
        </p:spPr>
        <p:txBody>
          <a:bodyPr anchor="t">
            <a:normAutofit/>
          </a:bodyPr>
          <a:lstStyle/>
          <a:p>
            <a:pPr marL="0" lvl="0" indent="0">
              <a:buNone/>
            </a:pPr>
            <a:r>
              <a:rPr lang="en-US" sz="2000" b="1" i="1"/>
              <a:t>Discuss the key characteristics of the plot. Consider the points when potential energy U is maximum, U is minimum, kinetic energy K is maximum, K is minimum and when U and K are the same value. What is the significance of these points? </a:t>
            </a:r>
          </a:p>
          <a:p>
            <a:pPr marL="0" lvl="0" indent="0">
              <a:buNone/>
            </a:pPr>
            <a:endParaRPr lang="en-US" sz="2000"/>
          </a:p>
          <a:p>
            <a:pPr marL="0" lvl="0" indent="0">
              <a:buNone/>
            </a:pPr>
            <a:r>
              <a:rPr lang="en-US" sz="2000"/>
              <a:t>When one is at the maximum the other is at its minimum for both kinetic and potential Energy. When the two are the same value and cross paths, it’s called the equilibrium.</a:t>
            </a:r>
          </a:p>
        </p:txBody>
      </p:sp>
      <p:sp>
        <p:nvSpPr>
          <p:cNvPr id="30" name="Rectangle 2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Many question marks on black background">
            <a:extLst>
              <a:ext uri="{FF2B5EF4-FFF2-40B4-BE49-F238E27FC236}">
                <a16:creationId xmlns:a16="http://schemas.microsoft.com/office/drawing/2014/main" id="{7048791F-8CB8-BC6B-19F7-937FD6939637}"/>
              </a:ext>
            </a:extLst>
          </p:cNvPr>
          <p:cNvPicPr>
            <a:picLocks noChangeAspect="1"/>
          </p:cNvPicPr>
          <p:nvPr/>
        </p:nvPicPr>
        <p:blipFill rotWithShape="1">
          <a:blip r:embed="rId2"/>
          <a:srcRect l="63011" r="677" b="2"/>
          <a:stretch/>
        </p:blipFill>
        <p:spPr>
          <a:xfrm>
            <a:off x="7651655" y="909081"/>
            <a:ext cx="3019153" cy="5071731"/>
          </a:xfrm>
          <a:prstGeom prst="rect">
            <a:avLst/>
          </a:prstGeom>
        </p:spPr>
      </p:pic>
    </p:spTree>
    <p:extLst>
      <p:ext uri="{BB962C8B-B14F-4D97-AF65-F5344CB8AC3E}">
        <p14:creationId xmlns:p14="http://schemas.microsoft.com/office/powerpoint/2010/main" val="1369985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36397" y="502020"/>
            <a:ext cx="5323715" cy="1642970"/>
          </a:xfrm>
        </p:spPr>
        <p:txBody>
          <a:bodyPr anchor="b">
            <a:normAutofit/>
          </a:bodyPr>
          <a:lstStyle/>
          <a:p>
            <a:r>
              <a:rPr lang="en-US" sz="4000"/>
              <a:t>Conclusions</a:t>
            </a:r>
          </a:p>
        </p:txBody>
      </p:sp>
      <p:sp>
        <p:nvSpPr>
          <p:cNvPr id="3" name="Footer Placeholder 2">
            <a:extLst>
              <a:ext uri="{FF2B5EF4-FFF2-40B4-BE49-F238E27FC236}">
                <a16:creationId xmlns:a16="http://schemas.microsoft.com/office/drawing/2014/main" id="{C416D024-528C-413B-8A20-1DA60A306CD2}"/>
              </a:ext>
            </a:extLst>
          </p:cNvPr>
          <p:cNvSpPr>
            <a:spLocks noGrp="1"/>
          </p:cNvSpPr>
          <p:nvPr>
            <p:ph type="ftr" sz="quarter" idx="11"/>
          </p:nvPr>
        </p:nvSpPr>
        <p:spPr>
          <a:xfrm rot="5400000">
            <a:off x="-1828800" y="1983972"/>
            <a:ext cx="4114800" cy="365125"/>
          </a:xfrm>
        </p:spPr>
        <p:txBody>
          <a:bodyPr>
            <a:normAutofit/>
          </a:bodyPr>
          <a:lstStyle/>
          <a:p>
            <a:pPr algn="l">
              <a:spcAft>
                <a:spcPts val="600"/>
              </a:spcAft>
            </a:pPr>
            <a:r>
              <a:rPr lang="en-US" sz="1100">
                <a:solidFill>
                  <a:schemeClr val="tx1">
                    <a:lumMod val="50000"/>
                    <a:lumOff val="50000"/>
                  </a:schemeClr>
                </a:solidFill>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144923" y="2405894"/>
            <a:ext cx="5315189" cy="3535083"/>
          </a:xfrm>
        </p:spPr>
        <p:txBody>
          <a:bodyPr anchor="t">
            <a:normAutofit/>
          </a:bodyPr>
          <a:lstStyle/>
          <a:p>
            <a:pPr marL="0" lvl="0" indent="0">
              <a:buNone/>
            </a:pPr>
            <a:r>
              <a:rPr lang="en-US" sz="2000" b="1" u="sng" dirty="0"/>
              <a:t>What is the trend of the best fit line for the total energy E in your data? If the data is accurate, the total mechanical energy should decrease slightly. Why is that?</a:t>
            </a:r>
          </a:p>
          <a:p>
            <a:pPr marL="0" lvl="0" indent="0">
              <a:buNone/>
            </a:pPr>
            <a:r>
              <a:rPr lang="en-US" sz="2000" dirty="0"/>
              <a:t>My experiment isn’t completely accurate; It was decreasing but spiked at the end. The total energy began decreasing but spike at the last second. It should decrease because of air resistance; rotation could also be a factor in the decrease in of the mechanical energy.</a:t>
            </a:r>
          </a:p>
          <a:p>
            <a:pPr marL="457200" lvl="1" indent="0">
              <a:buNone/>
            </a:pPr>
            <a:endParaRPr lang="en-US" sz="2000" dirty="0"/>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Statistics">
            <a:extLst>
              <a:ext uri="{FF2B5EF4-FFF2-40B4-BE49-F238E27FC236}">
                <a16:creationId xmlns:a16="http://schemas.microsoft.com/office/drawing/2014/main" id="{19063000-1BBD-2B8E-D5CB-D546CE989F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2560844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DA4BD8-021C-9F3B-8F22-F5BF518B942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Experiment 4 Summary</a:t>
            </a:r>
          </a:p>
        </p:txBody>
      </p:sp>
      <p:sp>
        <p:nvSpPr>
          <p:cNvPr id="4" name="Footer Placeholder 3">
            <a:extLst>
              <a:ext uri="{FF2B5EF4-FFF2-40B4-BE49-F238E27FC236}">
                <a16:creationId xmlns:a16="http://schemas.microsoft.com/office/drawing/2014/main" id="{8DEE327B-1323-671E-A8AE-28C0A0AC96F2}"/>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2023.09</a:t>
            </a:r>
          </a:p>
        </p:txBody>
      </p:sp>
      <p:sp>
        <p:nvSpPr>
          <p:cNvPr id="18" name="Content Placeholder 2">
            <a:extLst>
              <a:ext uri="{FF2B5EF4-FFF2-40B4-BE49-F238E27FC236}">
                <a16:creationId xmlns:a16="http://schemas.microsoft.com/office/drawing/2014/main" id="{E52C2955-E4C6-8EF0-F1E8-322691A76C55}"/>
              </a:ext>
            </a:extLst>
          </p:cNvPr>
          <p:cNvSpPr>
            <a:spLocks noGrp="1"/>
          </p:cNvSpPr>
          <p:nvPr>
            <p:ph idx="1"/>
          </p:nvPr>
        </p:nvSpPr>
        <p:spPr>
          <a:xfrm>
            <a:off x="6503158" y="649480"/>
            <a:ext cx="4862447" cy="5546047"/>
          </a:xfrm>
        </p:spPr>
        <p:txBody>
          <a:bodyPr anchor="ctr">
            <a:normAutofit/>
          </a:bodyPr>
          <a:lstStyle/>
          <a:p>
            <a:r>
              <a:rPr lang="en-US" sz="2000" dirty="0"/>
              <a:t>Used data from experiment 3</a:t>
            </a:r>
          </a:p>
          <a:p>
            <a:r>
              <a:rPr lang="en-US" sz="2000" dirty="0"/>
              <a:t>Pasted data into Excel</a:t>
            </a:r>
          </a:p>
          <a:p>
            <a:r>
              <a:rPr lang="en-US" sz="2000" dirty="0"/>
              <a:t>Created a chart showing the different energies</a:t>
            </a:r>
          </a:p>
          <a:p>
            <a:r>
              <a:rPr lang="en-US" sz="2000" dirty="0"/>
              <a:t>Calculated Theoretical value of final velocity </a:t>
            </a:r>
          </a:p>
          <a:p>
            <a:r>
              <a:rPr lang="en-US" sz="2000" dirty="0"/>
              <a:t>Calculated Final velocity from experimental data </a:t>
            </a:r>
          </a:p>
          <a:p>
            <a:r>
              <a:rPr lang="en-US" sz="2000" dirty="0"/>
              <a:t>Calculated percent difference</a:t>
            </a:r>
          </a:p>
          <a:p>
            <a:endParaRPr lang="en-US" sz="2000" dirty="0"/>
          </a:p>
          <a:p>
            <a:endParaRPr lang="en-US" sz="2000" dirty="0"/>
          </a:p>
        </p:txBody>
      </p:sp>
    </p:spTree>
    <p:extLst>
      <p:ext uri="{BB962C8B-B14F-4D97-AF65-F5344CB8AC3E}">
        <p14:creationId xmlns:p14="http://schemas.microsoft.com/office/powerpoint/2010/main" val="27439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3" y="0"/>
            <a:ext cx="12226755" cy="6858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03156" y="-2460574"/>
            <a:ext cx="6859919" cy="11777232"/>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3" y="-864"/>
            <a:ext cx="3608179" cy="6858864"/>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1164940" y="1025588"/>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409782"/>
            <a:ext cx="12221732" cy="4443259"/>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942096" y="-2872097"/>
            <a:ext cx="6407535" cy="12151737"/>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2878121" y="210951"/>
            <a:ext cx="7284935" cy="2732297"/>
          </a:xfrm>
        </p:spPr>
        <p:txBody>
          <a:bodyPr anchor="t">
            <a:normAutofit/>
          </a:bodyPr>
          <a:lstStyle/>
          <a:p>
            <a:pPr algn="l"/>
            <a:r>
              <a:rPr lang="en-US" sz="4800" dirty="0">
                <a:solidFill>
                  <a:srgbClr val="FFFFFF"/>
                </a:solidFill>
              </a:rPr>
              <a:t>Experiment 5: Relationship between Linear and Rotational Motion </a:t>
            </a:r>
            <a:br>
              <a:rPr lang="en-US" sz="4800" dirty="0">
                <a:solidFill>
                  <a:srgbClr val="FFFFFF"/>
                </a:solidFill>
              </a:rPr>
            </a:br>
            <a:endParaRPr lang="en-US" sz="4800" dirty="0">
              <a:solidFill>
                <a:srgbClr val="FFFFFF"/>
              </a:solidFill>
            </a:endParaRPr>
          </a:p>
        </p:txBody>
      </p:sp>
      <p:sp>
        <p:nvSpPr>
          <p:cNvPr id="4" name="Footer Placeholder 3">
            <a:extLst>
              <a:ext uri="{FF2B5EF4-FFF2-40B4-BE49-F238E27FC236}">
                <a16:creationId xmlns:a16="http://schemas.microsoft.com/office/drawing/2014/main" id="{C7DF8475-88A6-453F-B322-1D6C6CE7D984}"/>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 Sept</a:t>
            </a:r>
          </a:p>
        </p:txBody>
      </p:sp>
      <p:pic>
        <p:nvPicPr>
          <p:cNvPr id="6" name="Picture 5" descr="Racecars on track">
            <a:extLst>
              <a:ext uri="{FF2B5EF4-FFF2-40B4-BE49-F238E27FC236}">
                <a16:creationId xmlns:a16="http://schemas.microsoft.com/office/drawing/2014/main" id="{99188D57-B480-FC02-2431-87A831217A77}"/>
              </a:ext>
            </a:extLst>
          </p:cNvPr>
          <p:cNvPicPr>
            <a:picLocks noChangeAspect="1"/>
          </p:cNvPicPr>
          <p:nvPr/>
        </p:nvPicPr>
        <p:blipFill rotWithShape="1">
          <a:blip r:embed="rId2">
            <a:extLst>
              <a:ext uri="{28A0092B-C50C-407E-A947-70E740481C1C}">
                <a14:useLocalDpi xmlns:a14="http://schemas.microsoft.com/office/drawing/2010/main" val="0"/>
              </a:ext>
            </a:extLst>
          </a:blip>
          <a:srcRect r="11636"/>
          <a:stretch/>
        </p:blipFill>
        <p:spPr>
          <a:xfrm>
            <a:off x="2181077" y="2404824"/>
            <a:ext cx="7175218" cy="4127728"/>
          </a:xfrm>
          <a:prstGeom prst="rect">
            <a:avLst/>
          </a:prstGeom>
        </p:spPr>
      </p:pic>
    </p:spTree>
    <p:extLst>
      <p:ext uri="{BB962C8B-B14F-4D97-AF65-F5344CB8AC3E}">
        <p14:creationId xmlns:p14="http://schemas.microsoft.com/office/powerpoint/2010/main" val="3211628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DB6D0B-E08E-DFAE-F747-200D072F4DE3}"/>
              </a:ext>
            </a:extLst>
          </p:cNvPr>
          <p:cNvSpPr txBox="1"/>
          <p:nvPr/>
        </p:nvSpPr>
        <p:spPr>
          <a:xfrm>
            <a:off x="1" y="1604121"/>
            <a:ext cx="12144888" cy="2554545"/>
          </a:xfrm>
          <a:prstGeom prst="rect">
            <a:avLst/>
          </a:prstGeom>
          <a:noFill/>
        </p:spPr>
        <p:txBody>
          <a:bodyPr wrap="square" rtlCol="0">
            <a:spAutoFit/>
          </a:bodyPr>
          <a:lstStyle/>
          <a:p>
            <a:pPr lvl="0" indent="-228600">
              <a:buFont typeface="Arial" panose="020B0604020202020204" pitchFamily="34" charset="0"/>
              <a:buChar char="•"/>
            </a:pPr>
            <a:r>
              <a:rPr lang="en-US" sz="2000" dirty="0"/>
              <a:t>Connect + pin from the rotary encoder to the 5v on the mega board</a:t>
            </a:r>
          </a:p>
          <a:p>
            <a:pPr indent="-228600">
              <a:buFont typeface="Arial" panose="020B0604020202020204" pitchFamily="34" charset="0"/>
              <a:buChar char="•"/>
            </a:pPr>
            <a:r>
              <a:rPr lang="en-US" sz="2000" dirty="0"/>
              <a:t>Connect GND pin from the rotary encoder to the GND on the mega board</a:t>
            </a:r>
          </a:p>
          <a:p>
            <a:pPr indent="-228600">
              <a:buFont typeface="Arial" panose="020B0604020202020204" pitchFamily="34" charset="0"/>
              <a:buChar char="•"/>
            </a:pPr>
            <a:r>
              <a:rPr lang="en-US" sz="2000" dirty="0"/>
              <a:t>Connect CLK pin from the rotary encoder to pin 8 on the mega board</a:t>
            </a:r>
          </a:p>
          <a:p>
            <a:pPr indent="-228600">
              <a:buFont typeface="Arial" panose="020B0604020202020204" pitchFamily="34" charset="0"/>
              <a:buChar char="•"/>
            </a:pPr>
            <a:r>
              <a:rPr lang="en-US" sz="2000" dirty="0"/>
              <a:t>Connect DT pin from the rotary encoder to pin 8 on the mega board</a:t>
            </a:r>
          </a:p>
          <a:p>
            <a:pPr indent="-228600">
              <a:buFont typeface="Arial" panose="020B0604020202020204" pitchFamily="34" charset="0"/>
              <a:buChar char="•"/>
            </a:pPr>
            <a:r>
              <a:rPr lang="en-US" sz="2000" dirty="0"/>
              <a:t>Attach a household item to the shaft of the encoder</a:t>
            </a:r>
          </a:p>
          <a:p>
            <a:pPr indent="-228600">
              <a:buFont typeface="Arial" panose="020B0604020202020204" pitchFamily="34" charset="0"/>
              <a:buChar char="•"/>
            </a:pPr>
            <a:r>
              <a:rPr lang="en-US" sz="2000" dirty="0"/>
              <a:t>Plug in device and upload code</a:t>
            </a:r>
          </a:p>
          <a:p>
            <a:pPr indent="-228600">
              <a:buFont typeface="Arial" panose="020B0604020202020204" pitchFamily="34" charset="0"/>
              <a:buChar char="•"/>
            </a:pPr>
            <a:r>
              <a:rPr lang="en-US" sz="2000" dirty="0"/>
              <a:t>Open the serial monitor and roll the object on rotary encoder</a:t>
            </a:r>
          </a:p>
          <a:p>
            <a:pPr indent="-228600">
              <a:buFont typeface="Arial" panose="020B0604020202020204" pitchFamily="34" charset="0"/>
              <a:buChar char="•"/>
            </a:pPr>
            <a:r>
              <a:rPr lang="en-US" sz="2000" dirty="0"/>
              <a:t>Mark on your object and rotate it until you reach a full revolution to get pulses per revolution</a:t>
            </a:r>
          </a:p>
        </p:txBody>
      </p:sp>
      <p:sp>
        <p:nvSpPr>
          <p:cNvPr id="8" name="TextBox 7">
            <a:extLst>
              <a:ext uri="{FF2B5EF4-FFF2-40B4-BE49-F238E27FC236}">
                <a16:creationId xmlns:a16="http://schemas.microsoft.com/office/drawing/2014/main" id="{B3A390B6-95CF-C531-9027-E15A88A0BA3E}"/>
              </a:ext>
            </a:extLst>
          </p:cNvPr>
          <p:cNvSpPr txBox="1"/>
          <p:nvPr/>
        </p:nvSpPr>
        <p:spPr>
          <a:xfrm>
            <a:off x="253225" y="365227"/>
            <a:ext cx="12144895" cy="707886"/>
          </a:xfrm>
          <a:prstGeom prst="rect">
            <a:avLst/>
          </a:prstGeom>
          <a:noFill/>
        </p:spPr>
        <p:txBody>
          <a:bodyPr wrap="square" rtlCol="0">
            <a:spAutoFit/>
          </a:bodyPr>
          <a:lstStyle/>
          <a:p>
            <a:r>
              <a:rPr lang="en-US" sz="4000" dirty="0">
                <a:solidFill>
                  <a:schemeClr val="bg1"/>
                </a:solidFill>
                <a:latin typeface="+mj-lt"/>
              </a:rPr>
              <a:t>Setting up Rotary encoder to the mega board</a:t>
            </a:r>
          </a:p>
        </p:txBody>
      </p:sp>
    </p:spTree>
    <p:extLst>
      <p:ext uri="{BB962C8B-B14F-4D97-AF65-F5344CB8AC3E}">
        <p14:creationId xmlns:p14="http://schemas.microsoft.com/office/powerpoint/2010/main" val="3515215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59348" y="0"/>
            <a:ext cx="4959603" cy="1642969"/>
          </a:xfrm>
        </p:spPr>
        <p:txBody>
          <a:bodyPr vert="horz" lIns="91440" tIns="45720" rIns="91440" bIns="45720" rtlCol="0" anchor="b">
            <a:normAutofit/>
          </a:bodyPr>
          <a:lstStyle/>
          <a:p>
            <a:r>
              <a:rPr lang="en-US" sz="4000" kern="1200" dirty="0">
                <a:solidFill>
                  <a:schemeClr val="tx1"/>
                </a:solidFill>
                <a:latin typeface="+mj-lt"/>
                <a:ea typeface="+mj-ea"/>
                <a:cs typeface="+mj-cs"/>
              </a:rPr>
              <a:t>Experimental Set-up</a:t>
            </a:r>
          </a:p>
        </p:txBody>
      </p:sp>
      <p:sp>
        <p:nvSpPr>
          <p:cNvPr id="4" name="Footer Placeholder 3">
            <a:extLst>
              <a:ext uri="{FF2B5EF4-FFF2-40B4-BE49-F238E27FC236}">
                <a16:creationId xmlns:a16="http://schemas.microsoft.com/office/drawing/2014/main" id="{71BEA857-0457-4B73-8BDF-7B0901A1B214}"/>
              </a:ext>
            </a:extLst>
          </p:cNvPr>
          <p:cNvSpPr>
            <a:spLocks noGrp="1"/>
          </p:cNvSpPr>
          <p:nvPr>
            <p:ph type="ftr" sz="quarter" idx="11"/>
          </p:nvPr>
        </p:nvSpPr>
        <p:spPr>
          <a:xfrm rot="5400000">
            <a:off x="-1827726" y="1983972"/>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12237" y="1667715"/>
            <a:ext cx="4959603" cy="3522569"/>
          </a:xfrm>
        </p:spPr>
        <p:txBody>
          <a:bodyPr vert="horz" lIns="91440" tIns="45720" rIns="91440" bIns="45720" rtlCol="0" anchor="t">
            <a:normAutofit/>
          </a:bodyPr>
          <a:lstStyle/>
          <a:p>
            <a:pPr marL="285750" marR="45720" lvl="0" indent="-285750">
              <a:lnSpc>
                <a:spcPct val="120000"/>
              </a:lnSpc>
              <a:spcBef>
                <a:spcPts val="0"/>
              </a:spcBef>
              <a:spcAft>
                <a:spcPts val="0"/>
              </a:spcAft>
              <a:buFont typeface="Arial" panose="020B0604020202020204" pitchFamily="34" charset="0"/>
              <a:buChar char="•"/>
              <a:tabLst>
                <a:tab pos="0" algn="l"/>
              </a:tabLst>
            </a:pPr>
            <a:r>
              <a:rPr lang="en-US" sz="2000" kern="100" dirty="0">
                <a:effectLst/>
                <a:ea typeface="SimSun" panose="02010600030101010101" pitchFamily="2" charset="-122"/>
                <a:cs typeface="Symbol" panose="05050102010706020507" pitchFamily="18" charset="2"/>
              </a:rPr>
              <a:t>PC running Arduino IDE</a:t>
            </a:r>
            <a:endParaRPr lang="en-US" sz="2000" kern="100" dirty="0">
              <a:ea typeface="SimSun" panose="02010600030101010101" pitchFamily="2" charset="-122"/>
              <a:cs typeface="Symbol" panose="05050102010706020507" pitchFamily="18" charset="2"/>
            </a:endParaRPr>
          </a:p>
          <a:p>
            <a:pPr marL="285750" marR="45720" lvl="0" indent="-285750">
              <a:lnSpc>
                <a:spcPct val="120000"/>
              </a:lnSpc>
              <a:spcBef>
                <a:spcPts val="0"/>
              </a:spcBef>
              <a:spcAft>
                <a:spcPts val="0"/>
              </a:spcAft>
              <a:buFont typeface="Arial" panose="020B0604020202020204" pitchFamily="34" charset="0"/>
              <a:buChar char="•"/>
              <a:tabLst>
                <a:tab pos="0" algn="l"/>
              </a:tabLst>
            </a:pPr>
            <a:r>
              <a:rPr lang="en-US" sz="2000" kern="100" dirty="0">
                <a:effectLst/>
                <a:ea typeface="SimSun" panose="02010600030101010101" pitchFamily="2" charset="-122"/>
                <a:cs typeface="Symbol" panose="05050102010706020507" pitchFamily="18" charset="2"/>
              </a:rPr>
              <a:t>Mega 2560 Board</a:t>
            </a:r>
            <a:endParaRPr lang="en-US" sz="2000" kern="100" dirty="0">
              <a:ea typeface="SimSun" panose="02010600030101010101" pitchFamily="2" charset="-122"/>
              <a:cs typeface="Symbol" panose="05050102010706020507" pitchFamily="18" charset="2"/>
            </a:endParaRPr>
          </a:p>
          <a:p>
            <a:pPr marL="285750" marR="45720" lvl="0" indent="-285750">
              <a:lnSpc>
                <a:spcPct val="120000"/>
              </a:lnSpc>
              <a:spcBef>
                <a:spcPts val="0"/>
              </a:spcBef>
              <a:spcAft>
                <a:spcPts val="0"/>
              </a:spcAft>
              <a:buFont typeface="Arial" panose="020B0604020202020204" pitchFamily="34" charset="0"/>
              <a:buChar char="•"/>
              <a:tabLst>
                <a:tab pos="0" algn="l"/>
              </a:tabLst>
            </a:pPr>
            <a:r>
              <a:rPr lang="en-US" sz="2000" kern="100" dirty="0">
                <a:effectLst/>
                <a:ea typeface="SimSun" panose="02010600030101010101" pitchFamily="2" charset="-122"/>
                <a:cs typeface="Symbol" panose="05050102010706020507" pitchFamily="18" charset="2"/>
              </a:rPr>
              <a:t>Rotary Encoder Module KY-040</a:t>
            </a:r>
            <a:endParaRPr lang="en-US" sz="2000" kern="100" dirty="0">
              <a:ea typeface="SimSun" panose="02010600030101010101" pitchFamily="2" charset="-122"/>
              <a:cs typeface="Symbol" panose="05050102010706020507" pitchFamily="18" charset="2"/>
            </a:endParaRPr>
          </a:p>
          <a:p>
            <a:pPr marL="285750" marR="45720" lvl="0" indent="-285750">
              <a:lnSpc>
                <a:spcPct val="120000"/>
              </a:lnSpc>
              <a:spcBef>
                <a:spcPts val="0"/>
              </a:spcBef>
              <a:spcAft>
                <a:spcPts val="0"/>
              </a:spcAft>
              <a:buFont typeface="Arial" panose="020B0604020202020204" pitchFamily="34" charset="0"/>
              <a:buChar char="•"/>
              <a:tabLst>
                <a:tab pos="0" algn="l"/>
              </a:tabLst>
            </a:pPr>
            <a:r>
              <a:rPr lang="en-US" sz="2000" kern="100" dirty="0">
                <a:effectLst/>
                <a:ea typeface="SimSun" panose="02010600030101010101" pitchFamily="2" charset="-122"/>
                <a:cs typeface="Symbol" panose="05050102010706020507" pitchFamily="18" charset="2"/>
              </a:rPr>
              <a:t>Male to Female Wires</a:t>
            </a:r>
          </a:p>
          <a:p>
            <a:pPr marL="285750" marR="45720" lvl="0" indent="-285750">
              <a:lnSpc>
                <a:spcPct val="120000"/>
              </a:lnSpc>
              <a:spcBef>
                <a:spcPts val="0"/>
              </a:spcBef>
              <a:spcAft>
                <a:spcPts val="0"/>
              </a:spcAft>
              <a:buFont typeface="Arial" panose="020B0604020202020204" pitchFamily="34" charset="0"/>
              <a:buChar char="•"/>
              <a:tabLst>
                <a:tab pos="0" algn="l"/>
              </a:tabLst>
            </a:pPr>
            <a:r>
              <a:rPr lang="en-US" sz="2000" kern="100" dirty="0">
                <a:effectLst/>
                <a:ea typeface="SimSun" panose="02010600030101010101" pitchFamily="2" charset="-122"/>
                <a:cs typeface="Symbol" panose="05050102010706020507" pitchFamily="18" charset="2"/>
              </a:rPr>
              <a:t>Object to attach onto rotary encoder (e.g. cork, bottle cap, ball) </a:t>
            </a:r>
          </a:p>
          <a:p>
            <a:pPr marL="285750" marR="45720" lvl="0" indent="-285750">
              <a:lnSpc>
                <a:spcPct val="120000"/>
              </a:lnSpc>
              <a:spcBef>
                <a:spcPts val="0"/>
              </a:spcBef>
              <a:spcAft>
                <a:spcPts val="0"/>
              </a:spcAft>
              <a:buFont typeface="Arial" panose="020B0604020202020204" pitchFamily="34" charset="0"/>
              <a:buChar char="•"/>
              <a:tabLst>
                <a:tab pos="0" algn="l"/>
              </a:tabLst>
            </a:pPr>
            <a:r>
              <a:rPr lang="en-US" sz="2000" kern="100" dirty="0">
                <a:effectLst/>
                <a:ea typeface="SimSun" panose="02010600030101010101" pitchFamily="2" charset="-122"/>
                <a:cs typeface="Symbol" panose="05050102010706020507" pitchFamily="18" charset="2"/>
              </a:rPr>
              <a:t>Ruler or tape measurer </a:t>
            </a:r>
          </a:p>
          <a:p>
            <a:pPr indent="-228600">
              <a:buFont typeface="Arial" panose="020B0604020202020204" pitchFamily="34" charset="0"/>
              <a:buChar char="•"/>
            </a:pPr>
            <a:endParaRPr lang="en-US" sz="2000" dirty="0"/>
          </a:p>
          <a:p>
            <a:pPr lvl="0"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1030" name="Picture 6">
            <a:extLst>
              <a:ext uri="{FF2B5EF4-FFF2-40B4-BE49-F238E27FC236}">
                <a16:creationId xmlns:a16="http://schemas.microsoft.com/office/drawing/2014/main" id="{538D9FC4-5274-F881-D69B-4B39DEB5B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9" t="29235"/>
          <a:stretch/>
        </p:blipFill>
        <p:spPr bwMode="auto">
          <a:xfrm rot="16200000">
            <a:off x="5833404" y="332914"/>
            <a:ext cx="5730539" cy="5734971"/>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98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DA7653-1976-6B5E-AAEF-46129F367D61}"/>
              </a:ext>
            </a:extLst>
          </p:cNvPr>
          <p:cNvSpPr>
            <a:spLocks noGrp="1"/>
          </p:cNvSpPr>
          <p:nvPr>
            <p:ph type="title"/>
          </p:nvPr>
        </p:nvSpPr>
        <p:spPr>
          <a:xfrm>
            <a:off x="466722" y="586855"/>
            <a:ext cx="3201366" cy="3387497"/>
          </a:xfrm>
        </p:spPr>
        <p:txBody>
          <a:bodyPr anchor="b">
            <a:normAutofit/>
          </a:bodyPr>
          <a:lstStyle/>
          <a:p>
            <a:r>
              <a:rPr lang="en-US" sz="4000" dirty="0">
                <a:solidFill>
                  <a:schemeClr val="bg1"/>
                </a:solidFill>
              </a:rPr>
              <a:t>What were your objectives?</a:t>
            </a:r>
          </a:p>
        </p:txBody>
      </p:sp>
      <p:sp>
        <p:nvSpPr>
          <p:cNvPr id="4" name="Footer Placeholder 3">
            <a:extLst>
              <a:ext uri="{FF2B5EF4-FFF2-40B4-BE49-F238E27FC236}">
                <a16:creationId xmlns:a16="http://schemas.microsoft.com/office/drawing/2014/main" id="{0B7C73C8-B313-1EB2-A1F9-8E7D233AA0AC}"/>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2023.09</a:t>
            </a:r>
          </a:p>
        </p:txBody>
      </p:sp>
      <p:sp>
        <p:nvSpPr>
          <p:cNvPr id="3" name="Content Placeholder 2">
            <a:extLst>
              <a:ext uri="{FF2B5EF4-FFF2-40B4-BE49-F238E27FC236}">
                <a16:creationId xmlns:a16="http://schemas.microsoft.com/office/drawing/2014/main" id="{553EB2E1-0821-D01C-A93C-8BE4F579BE66}"/>
              </a:ext>
            </a:extLst>
          </p:cNvPr>
          <p:cNvSpPr>
            <a:spLocks noGrp="1"/>
          </p:cNvSpPr>
          <p:nvPr>
            <p:ph idx="1"/>
          </p:nvPr>
        </p:nvSpPr>
        <p:spPr>
          <a:xfrm>
            <a:off x="4037827" y="109410"/>
            <a:ext cx="8151126" cy="6768865"/>
          </a:xfrm>
        </p:spPr>
        <p:txBody>
          <a:bodyPr anchor="ctr">
            <a:normAutofit/>
          </a:bodyPr>
          <a:lstStyle/>
          <a:p>
            <a:r>
              <a:rPr lang="en-US" sz="1800" dirty="0"/>
              <a:t>Gathered required inventory for all the experiments.</a:t>
            </a:r>
          </a:p>
          <a:p>
            <a:r>
              <a:rPr lang="en-US" sz="1800" dirty="0"/>
              <a:t>Download Excel and Arduino on computer</a:t>
            </a:r>
          </a:p>
          <a:p>
            <a:r>
              <a:rPr lang="en-US" sz="1800" kern="0" dirty="0">
                <a:effectLst/>
                <a:ea typeface="Times New Roman" panose="02020603050405020304" pitchFamily="18" charset="0"/>
                <a:cs typeface="Lucida Sans" panose="020B0602030504020204" pitchFamily="34" charset="0"/>
              </a:rPr>
              <a:t>Generate an experiment set up to observe the laws of physics</a:t>
            </a:r>
          </a:p>
          <a:p>
            <a:r>
              <a:rPr lang="en-US" sz="1800" kern="0" dirty="0">
                <a:ea typeface="Times New Roman" panose="02020603050405020304" pitchFamily="18" charset="0"/>
                <a:cs typeface="Lucida Sans" panose="020B0602030504020204" pitchFamily="34" charset="0"/>
              </a:rPr>
              <a:t>T</a:t>
            </a:r>
            <a:r>
              <a:rPr lang="en-US" sz="1800" kern="0" dirty="0">
                <a:effectLst/>
                <a:ea typeface="Times New Roman" panose="02020603050405020304" pitchFamily="18" charset="0"/>
                <a:cs typeface="Lucida Sans" panose="020B0602030504020204" pitchFamily="34" charset="0"/>
              </a:rPr>
              <a:t>est the precision of the ultrasonic sensor</a:t>
            </a:r>
            <a:endParaRPr lang="en-US" sz="1200" kern="100" dirty="0">
              <a:ea typeface="SimSun" panose="02010600030101010101" pitchFamily="2" charset="-122"/>
              <a:cs typeface="Lucida Sans" panose="020B0602030504020204" pitchFamily="34" charset="0"/>
            </a:endParaRPr>
          </a:p>
          <a:p>
            <a:r>
              <a:rPr lang="en-US" sz="1800" kern="0" dirty="0">
                <a:effectLst/>
                <a:ea typeface="Times New Roman" panose="02020603050405020304" pitchFamily="18" charset="0"/>
                <a:cs typeface="Lucida Sans" panose="020B0602030504020204" pitchFamily="34" charset="0"/>
              </a:rPr>
              <a:t>Train in scientific method of observation</a:t>
            </a:r>
            <a:endParaRPr lang="en-US" sz="1200" kern="100" dirty="0">
              <a:ea typeface="SimSun" panose="02010600030101010101" pitchFamily="2" charset="-122"/>
              <a:cs typeface="Lucida Sans" panose="020B0602030504020204" pitchFamily="34" charset="0"/>
            </a:endParaRPr>
          </a:p>
          <a:p>
            <a:pPr marL="285750" indent="-285750">
              <a:buFont typeface="Arial" panose="020B0604020202020204" pitchFamily="34" charset="0"/>
              <a:buChar char="•"/>
            </a:pPr>
            <a:r>
              <a:rPr lang="en-US" sz="1800" kern="0" dirty="0">
                <a:ea typeface="Times New Roman" panose="02020603050405020304" pitchFamily="18" charset="0"/>
                <a:cs typeface="Lucida Sans" panose="020B0602030504020204" pitchFamily="34" charset="0"/>
              </a:rPr>
              <a:t>A</a:t>
            </a:r>
            <a:r>
              <a:rPr lang="en-US" sz="1800" kern="0" dirty="0">
                <a:effectLst/>
                <a:ea typeface="Times New Roman" panose="02020603050405020304" pitchFamily="18" charset="0"/>
                <a:cs typeface="Lucida Sans" panose="020B0602030504020204" pitchFamily="34" charset="0"/>
              </a:rPr>
              <a:t>cquire experience handling of electronics equipment</a:t>
            </a:r>
            <a:endParaRPr lang="en-US" sz="1200" kern="100" dirty="0">
              <a:ea typeface="SimSun" panose="02010600030101010101" pitchFamily="2" charset="-122"/>
              <a:cs typeface="Lucida Sans" panose="020B0602030504020204" pitchFamily="34" charset="0"/>
            </a:endParaRPr>
          </a:p>
          <a:p>
            <a:pPr marL="285750" indent="-285750">
              <a:buFont typeface="Arial" panose="020B0604020202020204" pitchFamily="34" charset="0"/>
              <a:buChar char="•"/>
            </a:pPr>
            <a:r>
              <a:rPr lang="en-US" sz="1800" kern="0" dirty="0">
                <a:ea typeface="Times New Roman" panose="02020603050405020304" pitchFamily="18" charset="0"/>
                <a:cs typeface="Lucida Sans" panose="020B0602030504020204" pitchFamily="34" charset="0"/>
              </a:rPr>
              <a:t>C</a:t>
            </a:r>
            <a:r>
              <a:rPr lang="en-US" sz="1800" kern="0" dirty="0">
                <a:effectLst/>
                <a:ea typeface="Times New Roman" panose="02020603050405020304" pitchFamily="18" charset="0"/>
                <a:cs typeface="Lucida Sans" panose="020B0602030504020204" pitchFamily="34" charset="0"/>
              </a:rPr>
              <a:t>ollect scientific data</a:t>
            </a:r>
            <a:endParaRPr lang="en-US" sz="1200" kern="100" dirty="0">
              <a:ea typeface="SimSun" panose="02010600030101010101" pitchFamily="2" charset="-122"/>
              <a:cs typeface="Lucida Sans" panose="020B0602030504020204" pitchFamily="34" charset="0"/>
            </a:endParaRPr>
          </a:p>
          <a:p>
            <a:pPr marL="285750" indent="-285750">
              <a:buFont typeface="Arial" panose="020B0604020202020204" pitchFamily="34" charset="0"/>
              <a:buChar char="•"/>
            </a:pPr>
            <a:r>
              <a:rPr lang="en-US" sz="1800" kern="0" dirty="0">
                <a:ea typeface="Times New Roman" panose="02020603050405020304" pitchFamily="18" charset="0"/>
                <a:cs typeface="Lucida Sans" panose="020B0602030504020204" pitchFamily="34" charset="0"/>
              </a:rPr>
              <a:t>C</a:t>
            </a:r>
            <a:r>
              <a:rPr lang="en-US" sz="1800" kern="0" dirty="0">
                <a:effectLst/>
                <a:ea typeface="Times New Roman" panose="02020603050405020304" pitchFamily="18" charset="0"/>
                <a:cs typeface="Lucida Sans" panose="020B0602030504020204" pitchFamily="34" charset="0"/>
              </a:rPr>
              <a:t>ompute reliable results and draw valid conclusions from data</a:t>
            </a:r>
          </a:p>
          <a:p>
            <a:r>
              <a:rPr lang="en-US" sz="1800" kern="100" dirty="0">
                <a:effectLst/>
                <a:ea typeface="SimSun" panose="02010600030101010101" pitchFamily="2" charset="-122"/>
                <a:cs typeface="Lucida Sans" panose="020B0602030504020204" pitchFamily="34" charset="0"/>
              </a:rPr>
              <a:t>Used knowledge I learned about motion to demonstrate the transformation of energy</a:t>
            </a:r>
            <a:endParaRPr lang="en-US" sz="2000" dirty="0"/>
          </a:p>
          <a:p>
            <a:r>
              <a:rPr lang="en-US" sz="1800" dirty="0"/>
              <a:t>Use data from Experiment 3</a:t>
            </a:r>
          </a:p>
          <a:p>
            <a:r>
              <a:rPr lang="en-US" sz="1800" dirty="0"/>
              <a:t>Paste in excel columns A and B</a:t>
            </a:r>
          </a:p>
          <a:p>
            <a:r>
              <a:rPr lang="en-US" sz="1800" kern="100" dirty="0">
                <a:effectLst/>
                <a:ea typeface="SimSun" panose="02010600030101010101" pitchFamily="2" charset="-122"/>
                <a:cs typeface="Lucida Sans" panose="020B0602030504020204" pitchFamily="34" charset="0"/>
              </a:rPr>
              <a:t>Enter the final distance of the object in meters from the sensor</a:t>
            </a:r>
            <a:endParaRPr lang="en-US" sz="2000" kern="100" dirty="0">
              <a:effectLst/>
              <a:ea typeface="SimSun" panose="02010600030101010101" pitchFamily="2" charset="-122"/>
              <a:cs typeface="Lucida Sans" panose="020B0602030504020204" pitchFamily="34" charset="0"/>
            </a:endParaRPr>
          </a:p>
          <a:p>
            <a:r>
              <a:rPr lang="en-US" sz="1800" kern="100" dirty="0">
                <a:ea typeface="SimSun" panose="02010600030101010101" pitchFamily="2" charset="-122"/>
              </a:rPr>
              <a:t>Determine mass of the object used in experiment in kg</a:t>
            </a:r>
          </a:p>
          <a:p>
            <a:pPr>
              <a:spcBef>
                <a:spcPts val="0"/>
              </a:spcBef>
              <a:spcAft>
                <a:spcPts val="300"/>
              </a:spcAft>
            </a:pPr>
            <a:r>
              <a:rPr lang="en-US" sz="1800" kern="100" dirty="0">
                <a:effectLst/>
                <a:ea typeface="SimSun" panose="02010600030101010101" pitchFamily="2" charset="-122"/>
                <a:cs typeface="Lucida Sans" panose="020B0602030504020204" pitchFamily="34" charset="0"/>
              </a:rPr>
              <a:t>Generate an experimental set up to observe the laws of physics</a:t>
            </a:r>
          </a:p>
          <a:p>
            <a:pPr>
              <a:spcBef>
                <a:spcPts val="0"/>
              </a:spcBef>
              <a:spcAft>
                <a:spcPts val="300"/>
              </a:spcAft>
            </a:pPr>
            <a:r>
              <a:rPr lang="en-US" sz="1800" kern="100" dirty="0">
                <a:effectLst/>
                <a:ea typeface="SimSun" panose="02010600030101010101" pitchFamily="2" charset="-122"/>
                <a:cs typeface="Lucida Sans" panose="020B0602030504020204" pitchFamily="34" charset="0"/>
              </a:rPr>
              <a:t>Apply the arc length formula to measure linear displacement</a:t>
            </a:r>
          </a:p>
          <a:p>
            <a:pPr>
              <a:spcBef>
                <a:spcPts val="0"/>
              </a:spcBef>
              <a:spcAft>
                <a:spcPts val="300"/>
              </a:spcAft>
            </a:pPr>
            <a:r>
              <a:rPr lang="en-US" sz="1800" kern="100" dirty="0">
                <a:effectLst/>
                <a:ea typeface="SimSun" panose="02010600030101010101" pitchFamily="2" charset="-122"/>
              </a:rPr>
              <a:t>G</a:t>
            </a:r>
            <a:r>
              <a:rPr lang="en-US" sz="1800" dirty="0">
                <a:effectLst/>
                <a:ea typeface="Times New Roman" panose="02020603050405020304" pitchFamily="18" charset="0"/>
              </a:rPr>
              <a:t>enerate an experimental set up to observe the laws of physics</a:t>
            </a:r>
          </a:p>
          <a:p>
            <a:pPr>
              <a:spcBef>
                <a:spcPts val="0"/>
              </a:spcBef>
              <a:spcAft>
                <a:spcPts val="300"/>
              </a:spcAft>
            </a:pPr>
            <a:r>
              <a:rPr lang="en-US" sz="1800" dirty="0">
                <a:ea typeface="Times New Roman" panose="02020603050405020304" pitchFamily="18" charset="0"/>
              </a:rPr>
              <a:t>O</a:t>
            </a:r>
            <a:r>
              <a:rPr lang="en-US" sz="1800" dirty="0">
                <a:effectLst/>
                <a:ea typeface="Times New Roman" panose="02020603050405020304" pitchFamily="18" charset="0"/>
              </a:rPr>
              <a:t>bserve the Hall effect as a relationship between voltage and magnetic </a:t>
            </a:r>
            <a:endParaRPr lang="en-US" sz="1200" dirty="0"/>
          </a:p>
          <a:p>
            <a:pPr marL="0" indent="0">
              <a:buNone/>
            </a:pPr>
            <a:endParaRPr lang="en-US" sz="1600" kern="0" dirty="0">
              <a:effectLst/>
              <a:ea typeface="Times New Roman" panose="02020603050405020304" pitchFamily="18" charset="0"/>
              <a:cs typeface="Lucida Sans" panose="020B0602030504020204" pitchFamily="34" charset="0"/>
            </a:endParaRPr>
          </a:p>
          <a:p>
            <a:pPr marL="285750" indent="-285750">
              <a:buFont typeface="Arial" panose="020B0604020202020204" pitchFamily="34" charset="0"/>
              <a:buChar char="•"/>
            </a:pPr>
            <a:endParaRPr lang="en-US" sz="1400" kern="100" dirty="0">
              <a:effectLst/>
              <a:ea typeface="SimSun" panose="02010600030101010101" pitchFamily="2" charset="-122"/>
              <a:cs typeface="Lucida Sans" panose="020B0602030504020204" pitchFamily="34" charset="0"/>
            </a:endParaRPr>
          </a:p>
          <a:p>
            <a:endParaRPr lang="en-US" sz="1400" dirty="0"/>
          </a:p>
          <a:p>
            <a:endParaRPr lang="en-US" sz="1400" dirty="0"/>
          </a:p>
        </p:txBody>
      </p:sp>
    </p:spTree>
    <p:extLst>
      <p:ext uri="{BB962C8B-B14F-4D97-AF65-F5344CB8AC3E}">
        <p14:creationId xmlns:p14="http://schemas.microsoft.com/office/powerpoint/2010/main" val="3436544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1136397" y="502021"/>
            <a:ext cx="4959603" cy="1642969"/>
          </a:xfrm>
        </p:spPr>
        <p:txBody>
          <a:bodyPr vert="horz" lIns="91440" tIns="45720" rIns="91440" bIns="45720" rtlCol="0" anchor="b">
            <a:normAutofit/>
          </a:bodyPr>
          <a:lstStyle/>
          <a:p>
            <a:r>
              <a:rPr lang="en-US" sz="4000" kern="1200" dirty="0">
                <a:solidFill>
                  <a:schemeClr val="tx1"/>
                </a:solidFill>
                <a:latin typeface="+mj-lt"/>
                <a:ea typeface="+mj-ea"/>
                <a:cs typeface="+mj-cs"/>
              </a:rPr>
              <a:t>Raw Data</a:t>
            </a:r>
          </a:p>
        </p:txBody>
      </p:sp>
      <p:sp>
        <p:nvSpPr>
          <p:cNvPr id="3" name="Footer Placeholder 2">
            <a:extLst>
              <a:ext uri="{FF2B5EF4-FFF2-40B4-BE49-F238E27FC236}">
                <a16:creationId xmlns:a16="http://schemas.microsoft.com/office/drawing/2014/main" id="{FD2DA187-031D-4686-8BB5-E209B1ACEFDC}"/>
              </a:ext>
            </a:extLst>
          </p:cNvPr>
          <p:cNvSpPr>
            <a:spLocks noGrp="1"/>
          </p:cNvSpPr>
          <p:nvPr>
            <p:ph type="ftr" sz="quarter" idx="11"/>
          </p:nvPr>
        </p:nvSpPr>
        <p:spPr>
          <a:xfrm rot="5400000">
            <a:off x="-1827726" y="1983972"/>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PHYS204 2023 Sept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1136397" y="2418408"/>
            <a:ext cx="4959603" cy="3522569"/>
          </a:xfrm>
        </p:spPr>
        <p:txBody>
          <a:bodyPr vert="horz" lIns="91440" tIns="45720" rIns="91440" bIns="45720" rtlCol="0" anchor="t">
            <a:normAutofit/>
          </a:bodyPr>
          <a:lstStyle/>
          <a:p>
            <a:r>
              <a:rPr lang="en-US" sz="2000" dirty="0"/>
              <a:t>Raw data from Serial Monitor from Arduino IDE </a:t>
            </a:r>
          </a:p>
        </p:txBody>
      </p:sp>
      <p:pic>
        <p:nvPicPr>
          <p:cNvPr id="7" name="Picture 6">
            <a:extLst>
              <a:ext uri="{FF2B5EF4-FFF2-40B4-BE49-F238E27FC236}">
                <a16:creationId xmlns:a16="http://schemas.microsoft.com/office/drawing/2014/main" id="{3862BE64-9608-777A-177E-93603B96C27C}"/>
              </a:ext>
            </a:extLst>
          </p:cNvPr>
          <p:cNvPicPr>
            <a:picLocks noChangeAspect="1"/>
          </p:cNvPicPr>
          <p:nvPr/>
        </p:nvPicPr>
        <p:blipFill>
          <a:blip r:embed="rId2"/>
          <a:stretch>
            <a:fillRect/>
          </a:stretch>
        </p:blipFill>
        <p:spPr>
          <a:xfrm>
            <a:off x="7814777" y="489118"/>
            <a:ext cx="2596352" cy="5466007"/>
          </a:xfrm>
          <a:prstGeom prst="rect">
            <a:avLst/>
          </a:prstGeom>
        </p:spPr>
      </p:pic>
      <p:sp>
        <p:nvSpPr>
          <p:cNvPr id="25" name="Rectangle 2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344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3BE0B5-D9E1-6221-C663-AD385A7D210D}"/>
              </a:ext>
            </a:extLst>
          </p:cNvPr>
          <p:cNvSpPr>
            <a:spLocks noGrp="1"/>
          </p:cNvSpPr>
          <p:nvPr>
            <p:ph type="title"/>
          </p:nvPr>
        </p:nvSpPr>
        <p:spPr>
          <a:xfrm>
            <a:off x="1371599" y="294538"/>
            <a:ext cx="9895951" cy="1033669"/>
          </a:xfrm>
        </p:spPr>
        <p:txBody>
          <a:bodyPr>
            <a:normAutofit/>
          </a:bodyPr>
          <a:lstStyle/>
          <a:p>
            <a:r>
              <a:rPr lang="en-US" sz="4000" dirty="0">
                <a:solidFill>
                  <a:schemeClr val="bg1"/>
                </a:solidFill>
              </a:rPr>
              <a:t>Data Collection</a:t>
            </a:r>
          </a:p>
        </p:txBody>
      </p:sp>
      <p:sp>
        <p:nvSpPr>
          <p:cNvPr id="4" name="Footer Placeholder 3">
            <a:extLst>
              <a:ext uri="{FF2B5EF4-FFF2-40B4-BE49-F238E27FC236}">
                <a16:creationId xmlns:a16="http://schemas.microsoft.com/office/drawing/2014/main" id="{8165B179-EAF0-97E4-9CDB-6438E6FEAC52}"/>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2023.09</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5F1D081-1FA9-5A01-4ECF-D9EF54A6559B}"/>
                  </a:ext>
                </a:extLst>
              </p:cNvPr>
              <p:cNvSpPr>
                <a:spLocks noGrp="1"/>
              </p:cNvSpPr>
              <p:nvPr>
                <p:ph idx="1"/>
              </p:nvPr>
            </p:nvSpPr>
            <p:spPr>
              <a:xfrm>
                <a:off x="1371600" y="2317750"/>
                <a:ext cx="9723438" cy="3684588"/>
              </a:xfrm>
            </p:spPr>
            <p:txBody>
              <a:bodyPr/>
              <a:lstStyle/>
              <a:p>
                <a:pPr>
                  <a:lnSpc>
                    <a:spcPct val="150000"/>
                  </a:lnSpc>
                </a:pPr>
                <a:r>
                  <a:rPr lang="en-US" sz="2400" dirty="0"/>
                  <a:t>Object diameter: </a:t>
                </a:r>
                <a:r>
                  <a:rPr lang="en-US" sz="2400" i="1" dirty="0"/>
                  <a:t>d</a:t>
                </a:r>
                <a:r>
                  <a:rPr lang="en-US" sz="2400" dirty="0"/>
                  <a:t> = 4 cm</a:t>
                </a:r>
              </a:p>
              <a:p>
                <a:pPr>
                  <a:lnSpc>
                    <a:spcPct val="150000"/>
                  </a:lnSpc>
                </a:pPr>
                <a:r>
                  <a:rPr lang="en-US" sz="2400" dirty="0"/>
                  <a:t>Object radius: </a:t>
                </a:r>
                <a:r>
                  <a:rPr lang="en-US" sz="2400" i="1" dirty="0"/>
                  <a:t>r</a:t>
                </a:r>
                <a:r>
                  <a:rPr lang="en-US" sz="2400" dirty="0"/>
                  <a:t> = 2 cm</a:t>
                </a:r>
              </a:p>
              <a:p>
                <a:pPr>
                  <a:lnSpc>
                    <a:spcPct val="150000"/>
                  </a:lnSpc>
                </a:pPr>
                <a:r>
                  <a:rPr lang="en-US" sz="2400" dirty="0"/>
                  <a:t>Number of pulses for one revolution: </a:t>
                </a:r>
                <a:r>
                  <a:rPr lang="en-US" sz="2400" i="1" dirty="0"/>
                  <a:t>x</a:t>
                </a:r>
                <a:r>
                  <a:rPr lang="en-US" sz="2400" dirty="0"/>
                  <a:t> = 30</a:t>
                </a:r>
              </a:p>
              <a:p>
                <a:pPr>
                  <a:lnSpc>
                    <a:spcPct val="100000"/>
                  </a:lnSpc>
                </a:pPr>
                <a:r>
                  <a:rPr lang="en-US" sz="2400" dirty="0"/>
                  <a:t>Resolution = </a:t>
                </a:r>
                <a14:m>
                  <m:oMath xmlns:m="http://schemas.openxmlformats.org/officeDocument/2006/math">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1 </m:t>
                            </m:r>
                          </m:num>
                          <m:den>
                            <m:r>
                              <a:rPr lang="en-US" sz="2400" b="0" i="1" smtClean="0">
                                <a:latin typeface="Cambria Math" panose="02040503050406030204" pitchFamily="18" charset="0"/>
                              </a:rPr>
                              <m:t>30</m:t>
                            </m:r>
                            <m:r>
                              <a:rPr lang="en-US" sz="2400" i="1">
                                <a:latin typeface="Cambria Math" panose="02040503050406030204" pitchFamily="18" charset="0"/>
                              </a:rPr>
                              <m:t> </m:t>
                            </m:r>
                          </m:den>
                        </m:f>
                        <m:r>
                          <a:rPr lang="en-US" sz="2400" i="1">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𝑅𝑒𝑣𝑜𝑙𝑢𝑡𝑖𝑜𝑛</m:t>
                            </m:r>
                          </m:num>
                          <m:den>
                            <m:r>
                              <a:rPr lang="en-US" sz="2400" i="1">
                                <a:latin typeface="Cambria Math" panose="02040503050406030204" pitchFamily="18" charset="0"/>
                              </a:rPr>
                              <m:t>𝑝𝑢𝑙𝑠𝑒𝑠</m:t>
                            </m:r>
                          </m:den>
                        </m:f>
                      </m:e>
                    </m:d>
                    <m:r>
                      <a:rPr lang="en-US" sz="2400" i="1">
                        <a:latin typeface="Cambria Math" panose="02040503050406030204" pitchFamily="18" charset="0"/>
                      </a:rPr>
                      <m:t>∙</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2∙</m:t>
                            </m:r>
                            <m:r>
                              <a:rPr lang="en-US" sz="2400" i="1">
                                <a:latin typeface="Cambria Math" panose="02040503050406030204" pitchFamily="18" charset="0"/>
                              </a:rPr>
                              <m:t>𝜋</m:t>
                            </m:r>
                            <m:r>
                              <a:rPr lang="en-US" sz="2400" i="1">
                                <a:latin typeface="Cambria Math" panose="02040503050406030204" pitchFamily="18" charset="0"/>
                              </a:rPr>
                              <m:t> </m:t>
                            </m:r>
                            <m:r>
                              <a:rPr lang="en-US" sz="2400" i="1">
                                <a:latin typeface="Cambria Math" panose="02040503050406030204" pitchFamily="18" charset="0"/>
                              </a:rPr>
                              <m:t>𝑟𝑎𝑑𝑖𝑎𝑛𝑠</m:t>
                            </m:r>
                          </m:num>
                          <m:den>
                            <m:r>
                              <a:rPr lang="en-US" sz="2400" i="1">
                                <a:latin typeface="Cambria Math" panose="02040503050406030204" pitchFamily="18" charset="0"/>
                              </a:rPr>
                              <m:t>1 </m:t>
                            </m:r>
                            <m:r>
                              <a:rPr lang="en-US" sz="2400" i="1">
                                <a:latin typeface="Cambria Math" panose="02040503050406030204" pitchFamily="18" charset="0"/>
                              </a:rPr>
                              <m:t>𝑅𝑒𝑣𝑜𝑙𝑢𝑡𝑖𝑜𝑛</m:t>
                            </m:r>
                          </m:den>
                        </m:f>
                      </m:e>
                    </m:d>
                    <m:r>
                      <a:rPr lang="en-US" sz="2400" b="0" i="1" smtClean="0">
                        <a:latin typeface="Cambria Math" panose="02040503050406030204" pitchFamily="18" charset="0"/>
                      </a:rPr>
                      <m:t>=0.209 </m:t>
                    </m:r>
                    <m:r>
                      <a:rPr lang="en-US" sz="2400" b="0" i="1" smtClean="0">
                        <a:latin typeface="Cambria Math" panose="02040503050406030204" pitchFamily="18" charset="0"/>
                      </a:rPr>
                      <m:t>𝑅𝑎𝑑𝑖𝑎𝑛</m:t>
                    </m:r>
                    <m:r>
                      <a:rPr lang="en-US" sz="2400" b="0" i="1" smtClean="0">
                        <a:latin typeface="Cambria Math" panose="02040503050406030204" pitchFamily="18" charset="0"/>
                      </a:rPr>
                      <m:t> </m:t>
                    </m:r>
                    <m:r>
                      <a:rPr lang="en-US" sz="2400" b="0" i="1" smtClean="0">
                        <a:latin typeface="Cambria Math" panose="02040503050406030204" pitchFamily="18" charset="0"/>
                      </a:rPr>
                      <m:t>𝑝𝑒𝑟</m:t>
                    </m:r>
                    <m:r>
                      <a:rPr lang="en-US" sz="2400" b="0" i="1" smtClean="0">
                        <a:latin typeface="Cambria Math" panose="02040503050406030204" pitchFamily="18" charset="0"/>
                      </a:rPr>
                      <m:t> </m:t>
                    </m:r>
                    <m:r>
                      <a:rPr lang="en-US" sz="2400" b="0" i="1" smtClean="0">
                        <a:latin typeface="Cambria Math" panose="02040503050406030204" pitchFamily="18" charset="0"/>
                      </a:rPr>
                      <m:t>𝑝𝑢𝑙𝑠𝑒</m:t>
                    </m:r>
                  </m:oMath>
                </a14:m>
                <a:endParaRPr lang="en-US" sz="2400" b="0" dirty="0"/>
              </a:p>
              <a:p>
                <a:pPr>
                  <a:lnSpc>
                    <a:spcPct val="100000"/>
                  </a:lnSpc>
                </a:pPr>
                <a:endParaRPr lang="en-US" dirty="0"/>
              </a:p>
              <a:p>
                <a:pPr marL="0" indent="0">
                  <a:lnSpc>
                    <a:spcPct val="150000"/>
                  </a:lnSpc>
                  <a:buNone/>
                </a:pPr>
                <a:endParaRPr lang="en-US" dirty="0"/>
              </a:p>
            </p:txBody>
          </p:sp>
        </mc:Choice>
        <mc:Fallback xmlns="">
          <p:sp>
            <p:nvSpPr>
              <p:cNvPr id="5" name="Content Placeholder 4">
                <a:extLst>
                  <a:ext uri="{FF2B5EF4-FFF2-40B4-BE49-F238E27FC236}">
                    <a16:creationId xmlns:a16="http://schemas.microsoft.com/office/drawing/2014/main" id="{D5F1D081-1FA9-5A01-4ECF-D9EF54A6559B}"/>
                  </a:ext>
                </a:extLst>
              </p:cNvPr>
              <p:cNvSpPr>
                <a:spLocks noGrp="1" noRot="1" noChangeAspect="1" noMove="1" noResize="1" noEditPoints="1" noAdjustHandles="1" noChangeArrowheads="1" noChangeShapeType="1" noTextEdit="1"/>
              </p:cNvSpPr>
              <p:nvPr>
                <p:ph idx="1"/>
              </p:nvPr>
            </p:nvSpPr>
            <p:spPr>
              <a:xfrm>
                <a:off x="1371600" y="2317750"/>
                <a:ext cx="9723438" cy="3684588"/>
              </a:xfrm>
              <a:blipFill>
                <a:blip r:embed="rId2"/>
                <a:stretch>
                  <a:fillRect l="-815"/>
                </a:stretch>
              </a:blipFill>
            </p:spPr>
            <p:txBody>
              <a:bodyPr/>
              <a:lstStyle/>
              <a:p>
                <a:r>
                  <a:rPr lang="en-US">
                    <a:noFill/>
                  </a:rPr>
                  <a:t> </a:t>
                </a:r>
              </a:p>
            </p:txBody>
          </p:sp>
        </mc:Fallback>
      </mc:AlternateContent>
    </p:spTree>
    <p:extLst>
      <p:ext uri="{BB962C8B-B14F-4D97-AF65-F5344CB8AC3E}">
        <p14:creationId xmlns:p14="http://schemas.microsoft.com/office/powerpoint/2010/main" val="3437925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Data Analysis</a:t>
            </a:r>
          </a:p>
        </p:txBody>
      </p:sp>
      <p:sp>
        <p:nvSpPr>
          <p:cNvPr id="4" name="Footer Placeholder 3">
            <a:extLst>
              <a:ext uri="{FF2B5EF4-FFF2-40B4-BE49-F238E27FC236}">
                <a16:creationId xmlns:a16="http://schemas.microsoft.com/office/drawing/2014/main" id="{BA622D9E-95CC-4D38-AD7A-6F7BACFD3841}"/>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4057642204"/>
                  </p:ext>
                </p:extLst>
              </p:nvPr>
            </p:nvGraphicFramePr>
            <p:xfrm>
              <a:off x="4502428" y="2009255"/>
              <a:ext cx="7225750" cy="2839493"/>
            </p:xfrm>
            <a:graphic>
              <a:graphicData uri="http://schemas.openxmlformats.org/drawingml/2006/table">
                <a:tbl>
                  <a:tblPr firstRow="1" firstCol="1" bandRow="1">
                    <a:noFill/>
                    <a:tableStyleId>{5C22544A-7EE6-4342-B048-85BDC9FD1C3A}</a:tableStyleId>
                  </a:tblPr>
                  <a:tblGrid>
                    <a:gridCol w="761653">
                      <a:extLst>
                        <a:ext uri="{9D8B030D-6E8A-4147-A177-3AD203B41FA5}">
                          <a16:colId xmlns:a16="http://schemas.microsoft.com/office/drawing/2014/main" val="4021011796"/>
                        </a:ext>
                      </a:extLst>
                    </a:gridCol>
                    <a:gridCol w="1425506">
                      <a:extLst>
                        <a:ext uri="{9D8B030D-6E8A-4147-A177-3AD203B41FA5}">
                          <a16:colId xmlns:a16="http://schemas.microsoft.com/office/drawing/2014/main" val="54218032"/>
                        </a:ext>
                      </a:extLst>
                    </a:gridCol>
                    <a:gridCol w="2241185">
                      <a:extLst>
                        <a:ext uri="{9D8B030D-6E8A-4147-A177-3AD203B41FA5}">
                          <a16:colId xmlns:a16="http://schemas.microsoft.com/office/drawing/2014/main" val="4163564863"/>
                        </a:ext>
                      </a:extLst>
                    </a:gridCol>
                    <a:gridCol w="1366139">
                      <a:extLst>
                        <a:ext uri="{9D8B030D-6E8A-4147-A177-3AD203B41FA5}">
                          <a16:colId xmlns:a16="http://schemas.microsoft.com/office/drawing/2014/main" val="2417390959"/>
                        </a:ext>
                      </a:extLst>
                    </a:gridCol>
                    <a:gridCol w="1431267">
                      <a:extLst>
                        <a:ext uri="{9D8B030D-6E8A-4147-A177-3AD203B41FA5}">
                          <a16:colId xmlns:a16="http://schemas.microsoft.com/office/drawing/2014/main" val="3076385891"/>
                        </a:ext>
                      </a:extLst>
                    </a:gridCol>
                  </a:tblGrid>
                  <a:tr h="950993">
                    <a:tc>
                      <a:txBody>
                        <a:bodyPr/>
                        <a:lstStyle/>
                        <a:p>
                          <a:pPr marL="0" marR="0" algn="ctr">
                            <a:spcBef>
                              <a:spcPts val="0"/>
                            </a:spcBef>
                            <a:spcAft>
                              <a:spcPts val="0"/>
                            </a:spcAft>
                          </a:pPr>
                          <a:r>
                            <a:rPr lang="en-US" sz="1800" b="0" kern="100" cap="none" spc="60">
                              <a:solidFill>
                                <a:schemeClr val="bg1"/>
                              </a:solidFill>
                              <a:effectLst/>
                            </a:rPr>
                            <a:t>Trial</a:t>
                          </a:r>
                          <a:endParaRPr lang="en-US" sz="1800" b="0" kern="100" cap="none" spc="60">
                            <a:solidFill>
                              <a:schemeClr val="bg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algn="ctr">
                            <a:spcBef>
                              <a:spcPts val="0"/>
                            </a:spcBef>
                            <a:spcAft>
                              <a:spcPts val="0"/>
                            </a:spcAft>
                          </a:pPr>
                          <a:r>
                            <a:rPr lang="en-US" sz="1800" b="0" kern="100" cap="none" spc="60" dirty="0">
                              <a:solidFill>
                                <a:schemeClr val="bg1"/>
                              </a:solidFill>
                              <a:effectLst/>
                            </a:rPr>
                            <a:t>Number of pulses </a:t>
                          </a:r>
                        </a:p>
                        <a:p>
                          <a:pPr marL="0" marR="0" algn="ctr">
                            <a:spcBef>
                              <a:spcPts val="0"/>
                            </a:spcBef>
                            <a:spcAft>
                              <a:spcPts val="0"/>
                            </a:spcAft>
                          </a:pPr>
                          <a:r>
                            <a:rPr lang="en-US" sz="1800" b="0" i="1" kern="100" cap="none" spc="60" dirty="0">
                              <a:solidFill>
                                <a:schemeClr val="bg1"/>
                              </a:solidFill>
                              <a:effectLst/>
                            </a:rPr>
                            <a:t>N</a:t>
                          </a:r>
                          <a:endParaRPr lang="en-US" sz="1800" b="0" i="1" kern="100" cap="none" spc="60" dirty="0">
                            <a:solidFill>
                              <a:schemeClr val="bg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algn="ctr">
                            <a:spcBef>
                              <a:spcPts val="0"/>
                            </a:spcBef>
                            <a:spcAft>
                              <a:spcPts val="0"/>
                            </a:spcAft>
                          </a:pPr>
                          <a:r>
                            <a:rPr lang="en-US" sz="1800" b="0" kern="100" cap="none" spc="60">
                              <a:solidFill>
                                <a:schemeClr val="bg1"/>
                              </a:solidFill>
                              <a:effectLst/>
                            </a:rPr>
                            <a:t>Encoder distance </a:t>
                          </a:r>
                          <a:br>
                            <a:rPr lang="en-US" sz="1800" b="0" kern="100" cap="none" spc="60">
                              <a:solidFill>
                                <a:schemeClr val="bg1"/>
                              </a:solidFill>
                              <a:effectLst/>
                            </a:rPr>
                          </a:br>
                          <a:r>
                            <a:rPr lang="en-US" sz="1800" b="0" i="1" cap="none" spc="60">
                              <a:solidFill>
                                <a:schemeClr val="bg1"/>
                              </a:solidFill>
                            </a:rPr>
                            <a:t>r</a:t>
                          </a:r>
                          <a14:m>
                            <m:oMath xmlns:m="http://schemas.openxmlformats.org/officeDocument/2006/math">
                              <m:r>
                                <a:rPr lang="en-US" sz="1800" b="0" i="1" kern="100" cap="none" spc="60" smtClean="0">
                                  <a:solidFill>
                                    <a:schemeClr val="bg1"/>
                                  </a:solidFill>
                                  <a:effectLst/>
                                  <a:latin typeface="Cambria Math" panose="02040503050406030204" pitchFamily="18" charset="0"/>
                                </a:rPr>
                                <m:t> </m:t>
                              </m:r>
                              <m:r>
                                <a:rPr lang="en-US" sz="1800" b="0" kern="100" cap="none" spc="60">
                                  <a:solidFill>
                                    <a:schemeClr val="bg1"/>
                                  </a:solidFill>
                                  <a:effectLst/>
                                  <a:latin typeface="Cambria Math" panose="02040503050406030204" pitchFamily="18" charset="0"/>
                                </a:rPr>
                                <m:t>∙</m:t>
                              </m:r>
                              <m:r>
                                <a:rPr lang="en-US" sz="1800" b="0" i="1" kern="100" cap="none" spc="60" smtClean="0">
                                  <a:solidFill>
                                    <a:schemeClr val="bg1"/>
                                  </a:solidFill>
                                  <a:effectLst/>
                                  <a:latin typeface="Cambria Math" panose="02040503050406030204" pitchFamily="18" charset="0"/>
                                </a:rPr>
                                <m:t>𝑹𝒆𝒔𝒐𝒍𝒖𝒕𝒊𝒐𝒏</m:t>
                              </m:r>
                              <m:r>
                                <a:rPr lang="en-US" sz="1800" b="0" kern="100" cap="none" spc="60" smtClean="0">
                                  <a:solidFill>
                                    <a:schemeClr val="bg1"/>
                                  </a:solidFill>
                                  <a:effectLst/>
                                  <a:latin typeface="Cambria Math" panose="02040503050406030204" pitchFamily="18" charset="0"/>
                                </a:rPr>
                                <m:t>∙</m:t>
                              </m:r>
                            </m:oMath>
                          </a14:m>
                          <a:r>
                            <a:rPr lang="en-US" sz="1800" b="0" i="1" kern="100" cap="none" spc="60">
                              <a:solidFill>
                                <a:schemeClr val="bg1"/>
                              </a:solidFill>
                              <a:effectLst/>
                            </a:rPr>
                            <a:t> N</a:t>
                          </a:r>
                          <a:endParaRPr lang="en-US" sz="1800" b="0" i="1" kern="100" cap="none" spc="60">
                            <a:solidFill>
                              <a:schemeClr val="bg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algn="ctr">
                            <a:spcBef>
                              <a:spcPts val="0"/>
                            </a:spcBef>
                            <a:spcAft>
                              <a:spcPts val="0"/>
                            </a:spcAft>
                          </a:pPr>
                          <a:r>
                            <a:rPr lang="en-US" sz="1800" b="0" kern="100" cap="none" spc="60">
                              <a:solidFill>
                                <a:schemeClr val="bg1"/>
                              </a:solidFill>
                              <a:effectLst/>
                            </a:rPr>
                            <a:t>Measured distance with ruler</a:t>
                          </a: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algn="ctr">
                            <a:spcBef>
                              <a:spcPts val="0"/>
                            </a:spcBef>
                            <a:spcAft>
                              <a:spcPts val="0"/>
                            </a:spcAft>
                          </a:pPr>
                          <a:r>
                            <a:rPr lang="en-US" sz="1800" b="0" kern="100" cap="none" spc="60">
                              <a:solidFill>
                                <a:schemeClr val="bg1"/>
                              </a:solidFill>
                              <a:effectLst/>
                            </a:rPr>
                            <a:t>Percent </a:t>
                          </a:r>
                          <a:br>
                            <a:rPr lang="en-US" sz="1800" b="0" kern="100" cap="none" spc="60">
                              <a:solidFill>
                                <a:schemeClr val="bg1"/>
                              </a:solidFill>
                              <a:effectLst/>
                            </a:rPr>
                          </a:br>
                          <a:r>
                            <a:rPr lang="en-US" sz="1800" b="0" kern="100" cap="none" spc="60">
                              <a:solidFill>
                                <a:schemeClr val="bg1"/>
                              </a:solidFill>
                              <a:effectLst/>
                            </a:rPr>
                            <a:t>difference </a:t>
                          </a:r>
                          <a:endParaRPr lang="en-US" sz="1800" b="0" kern="100" cap="none" spc="60">
                            <a:solidFill>
                              <a:schemeClr val="bg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2001203236"/>
                      </a:ext>
                    </a:extLst>
                  </a:tr>
                  <a:tr h="377700">
                    <a:tc>
                      <a:txBody>
                        <a:bodyPr/>
                        <a:lstStyle/>
                        <a:p>
                          <a:pPr marL="0" marR="0" algn="ctr">
                            <a:spcBef>
                              <a:spcPts val="0"/>
                            </a:spcBef>
                            <a:spcAft>
                              <a:spcPts val="0"/>
                            </a:spcAft>
                          </a:pPr>
                          <a:r>
                            <a:rPr lang="en-US" sz="1500" b="1" kern="100" cap="none" spc="0">
                              <a:solidFill>
                                <a:schemeClr val="tx1"/>
                              </a:solidFill>
                              <a:effectLst/>
                            </a:rPr>
                            <a:t>1</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60 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25.08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30 cm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 16.4%</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124031144"/>
                      </a:ext>
                    </a:extLst>
                  </a:tr>
                  <a:tr h="377700">
                    <a:tc>
                      <a:txBody>
                        <a:bodyPr/>
                        <a:lstStyle/>
                        <a:p>
                          <a:pPr marL="0" marR="0" algn="ctr">
                            <a:spcBef>
                              <a:spcPts val="0"/>
                            </a:spcBef>
                            <a:spcAft>
                              <a:spcPts val="0"/>
                            </a:spcAft>
                          </a:pPr>
                          <a:r>
                            <a:rPr lang="en-US" sz="1500" b="1" kern="100" cap="none" spc="0">
                              <a:solidFill>
                                <a:schemeClr val="tx1"/>
                              </a:solidFill>
                              <a:effectLst/>
                            </a:rPr>
                            <a:t>2</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52 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21.736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25 cm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27.5%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924050777"/>
                      </a:ext>
                    </a:extLst>
                  </a:tr>
                  <a:tr h="377700">
                    <a:tc>
                      <a:txBody>
                        <a:bodyPr/>
                        <a:lstStyle/>
                        <a:p>
                          <a:pPr marL="0" marR="0" algn="ctr">
                            <a:spcBef>
                              <a:spcPts val="0"/>
                            </a:spcBef>
                            <a:spcAft>
                              <a:spcPts val="0"/>
                            </a:spcAft>
                          </a:pPr>
                          <a:r>
                            <a:rPr lang="en-US" sz="1500" b="1" kern="100" cap="none" spc="0">
                              <a:solidFill>
                                <a:schemeClr val="tx1"/>
                              </a:solidFill>
                              <a:effectLst/>
                            </a:rPr>
                            <a:t>3</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 44</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 18.4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 20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38.7%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035017952"/>
                      </a:ext>
                    </a:extLst>
                  </a:tr>
                  <a:tr h="377700">
                    <a:tc>
                      <a:txBody>
                        <a:bodyPr/>
                        <a:lstStyle/>
                        <a:p>
                          <a:pPr marL="0" marR="0" algn="ctr">
                            <a:spcBef>
                              <a:spcPts val="0"/>
                            </a:spcBef>
                            <a:spcAft>
                              <a:spcPts val="0"/>
                            </a:spcAft>
                          </a:pPr>
                          <a:r>
                            <a:rPr lang="en-US" sz="1500" b="1" kern="100" cap="none" spc="0">
                              <a:solidFill>
                                <a:schemeClr val="tx1"/>
                              </a:solidFill>
                              <a:effectLst/>
                            </a:rPr>
                            <a:t>4</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 33</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13.79 cm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 15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54%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29912041"/>
                      </a:ext>
                    </a:extLst>
                  </a:tr>
                  <a:tr h="377700">
                    <a:tc>
                      <a:txBody>
                        <a:bodyPr/>
                        <a:lstStyle/>
                        <a:p>
                          <a:pPr marL="0" marR="0" algn="ctr">
                            <a:spcBef>
                              <a:spcPts val="0"/>
                            </a:spcBef>
                            <a:spcAft>
                              <a:spcPts val="0"/>
                            </a:spcAft>
                          </a:pPr>
                          <a:r>
                            <a:rPr lang="en-US" sz="1500" b="1" kern="100" cap="none" spc="0">
                              <a:solidFill>
                                <a:schemeClr val="tx1"/>
                              </a:solidFill>
                              <a:effectLst/>
                            </a:rPr>
                            <a:t>5</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kern="100" cap="none" spc="0">
                              <a:solidFill>
                                <a:schemeClr val="tx1"/>
                              </a:solidFill>
                              <a:effectLst/>
                            </a:rPr>
                            <a:t> 22</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kern="100" cap="none" spc="0">
                              <a:solidFill>
                                <a:schemeClr val="tx1"/>
                              </a:solidFill>
                              <a:effectLst/>
                            </a:rPr>
                            <a:t>9.196 cm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kern="100" cap="none" spc="0">
                              <a:solidFill>
                                <a:schemeClr val="tx1"/>
                              </a:solidFill>
                              <a:effectLst/>
                            </a:rPr>
                            <a:t> 10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kern="100" cap="none" spc="0" dirty="0">
                              <a:solidFill>
                                <a:schemeClr val="tx1"/>
                              </a:solidFill>
                              <a:effectLst/>
                            </a:rPr>
                            <a:t>69.3% </a:t>
                          </a:r>
                          <a:endParaRPr lang="en-US" sz="1500" kern="100" cap="none" spc="0" dirty="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12731548"/>
                      </a:ext>
                    </a:extLst>
                  </a:tr>
                </a:tbl>
              </a:graphicData>
            </a:graphic>
          </p:graphicFrame>
        </mc:Choice>
        <mc:Fallback xmlns="">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4057642204"/>
                  </p:ext>
                </p:extLst>
              </p:nvPr>
            </p:nvGraphicFramePr>
            <p:xfrm>
              <a:off x="4502428" y="2009255"/>
              <a:ext cx="7225750" cy="2839493"/>
            </p:xfrm>
            <a:graphic>
              <a:graphicData uri="http://schemas.openxmlformats.org/drawingml/2006/table">
                <a:tbl>
                  <a:tblPr firstRow="1" firstCol="1" bandRow="1">
                    <a:noFill/>
                    <a:tableStyleId>{5C22544A-7EE6-4342-B048-85BDC9FD1C3A}</a:tableStyleId>
                  </a:tblPr>
                  <a:tblGrid>
                    <a:gridCol w="761653">
                      <a:extLst>
                        <a:ext uri="{9D8B030D-6E8A-4147-A177-3AD203B41FA5}">
                          <a16:colId xmlns:a16="http://schemas.microsoft.com/office/drawing/2014/main" val="4021011796"/>
                        </a:ext>
                      </a:extLst>
                    </a:gridCol>
                    <a:gridCol w="1425506">
                      <a:extLst>
                        <a:ext uri="{9D8B030D-6E8A-4147-A177-3AD203B41FA5}">
                          <a16:colId xmlns:a16="http://schemas.microsoft.com/office/drawing/2014/main" val="54218032"/>
                        </a:ext>
                      </a:extLst>
                    </a:gridCol>
                    <a:gridCol w="2241185">
                      <a:extLst>
                        <a:ext uri="{9D8B030D-6E8A-4147-A177-3AD203B41FA5}">
                          <a16:colId xmlns:a16="http://schemas.microsoft.com/office/drawing/2014/main" val="4163564863"/>
                        </a:ext>
                      </a:extLst>
                    </a:gridCol>
                    <a:gridCol w="1366139">
                      <a:extLst>
                        <a:ext uri="{9D8B030D-6E8A-4147-A177-3AD203B41FA5}">
                          <a16:colId xmlns:a16="http://schemas.microsoft.com/office/drawing/2014/main" val="2417390959"/>
                        </a:ext>
                      </a:extLst>
                    </a:gridCol>
                    <a:gridCol w="1431267">
                      <a:extLst>
                        <a:ext uri="{9D8B030D-6E8A-4147-A177-3AD203B41FA5}">
                          <a16:colId xmlns:a16="http://schemas.microsoft.com/office/drawing/2014/main" val="3076385891"/>
                        </a:ext>
                      </a:extLst>
                    </a:gridCol>
                  </a:tblGrid>
                  <a:tr h="950993">
                    <a:tc>
                      <a:txBody>
                        <a:bodyPr/>
                        <a:lstStyle/>
                        <a:p>
                          <a:pPr marL="0" marR="0" algn="ctr">
                            <a:spcBef>
                              <a:spcPts val="0"/>
                            </a:spcBef>
                            <a:spcAft>
                              <a:spcPts val="0"/>
                            </a:spcAft>
                          </a:pPr>
                          <a:r>
                            <a:rPr lang="en-US" sz="1800" b="0" kern="100" cap="none" spc="60">
                              <a:solidFill>
                                <a:schemeClr val="bg1"/>
                              </a:solidFill>
                              <a:effectLst/>
                            </a:rPr>
                            <a:t>Trial</a:t>
                          </a:r>
                          <a:endParaRPr lang="en-US" sz="1800" b="0" kern="100" cap="none" spc="60">
                            <a:solidFill>
                              <a:schemeClr val="bg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algn="ctr">
                            <a:spcBef>
                              <a:spcPts val="0"/>
                            </a:spcBef>
                            <a:spcAft>
                              <a:spcPts val="0"/>
                            </a:spcAft>
                          </a:pPr>
                          <a:r>
                            <a:rPr lang="en-US" sz="1800" b="0" kern="100" cap="none" spc="60" dirty="0">
                              <a:solidFill>
                                <a:schemeClr val="bg1"/>
                              </a:solidFill>
                              <a:effectLst/>
                            </a:rPr>
                            <a:t>Number of pulses </a:t>
                          </a:r>
                        </a:p>
                        <a:p>
                          <a:pPr marL="0" marR="0" algn="ctr">
                            <a:spcBef>
                              <a:spcPts val="0"/>
                            </a:spcBef>
                            <a:spcAft>
                              <a:spcPts val="0"/>
                            </a:spcAft>
                          </a:pPr>
                          <a:r>
                            <a:rPr lang="en-US" sz="1800" b="0" i="1" kern="100" cap="none" spc="60" dirty="0">
                              <a:solidFill>
                                <a:schemeClr val="bg1"/>
                              </a:solidFill>
                              <a:effectLst/>
                            </a:rPr>
                            <a:t>N</a:t>
                          </a:r>
                          <a:endParaRPr lang="en-US" sz="1800" b="0" i="1" kern="100" cap="none" spc="60" dirty="0">
                            <a:solidFill>
                              <a:schemeClr val="bg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tc>
                      <a:txBody>
                        <a:bodyPr/>
                        <a:lstStyle/>
                        <a:p>
                          <a:endParaRPr lang="en-US"/>
                        </a:p>
                      </a:txBody>
                      <a:tcPr marL="75877" marR="75877" marT="101169" marB="0" anchor="ctr">
                        <a:lnL w="12700" cmpd="sng">
                          <a:noFill/>
                        </a:lnL>
                        <a:lnR w="12700" cmpd="sng">
                          <a:noFill/>
                        </a:lnR>
                        <a:lnT w="19050" cap="flat" cmpd="sng" algn="ctr">
                          <a:noFill/>
                          <a:prstDash val="solid"/>
                        </a:lnT>
                        <a:lnB w="38100" cmpd="sng">
                          <a:noFill/>
                        </a:lnB>
                        <a:blipFill>
                          <a:blip r:embed="rId2"/>
                          <a:stretch>
                            <a:fillRect l="-97554" r="-124728" b="-208333"/>
                          </a:stretch>
                        </a:blipFill>
                      </a:tcPr>
                    </a:tc>
                    <a:tc>
                      <a:txBody>
                        <a:bodyPr/>
                        <a:lstStyle/>
                        <a:p>
                          <a:pPr marL="0" marR="0" algn="ctr">
                            <a:spcBef>
                              <a:spcPts val="0"/>
                            </a:spcBef>
                            <a:spcAft>
                              <a:spcPts val="0"/>
                            </a:spcAft>
                          </a:pPr>
                          <a:r>
                            <a:rPr lang="en-US" sz="1800" b="0" kern="100" cap="none" spc="60">
                              <a:solidFill>
                                <a:schemeClr val="bg1"/>
                              </a:solidFill>
                              <a:effectLst/>
                            </a:rPr>
                            <a:t>Measured distance with ruler</a:t>
                          </a: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algn="ctr">
                            <a:spcBef>
                              <a:spcPts val="0"/>
                            </a:spcBef>
                            <a:spcAft>
                              <a:spcPts val="0"/>
                            </a:spcAft>
                          </a:pPr>
                          <a:r>
                            <a:rPr lang="en-US" sz="1800" b="0" kern="100" cap="none" spc="60">
                              <a:solidFill>
                                <a:schemeClr val="bg1"/>
                              </a:solidFill>
                              <a:effectLst/>
                            </a:rPr>
                            <a:t>Percent </a:t>
                          </a:r>
                          <a:br>
                            <a:rPr lang="en-US" sz="1800" b="0" kern="100" cap="none" spc="60">
                              <a:solidFill>
                                <a:schemeClr val="bg1"/>
                              </a:solidFill>
                              <a:effectLst/>
                            </a:rPr>
                          </a:br>
                          <a:r>
                            <a:rPr lang="en-US" sz="1800" b="0" kern="100" cap="none" spc="60">
                              <a:solidFill>
                                <a:schemeClr val="bg1"/>
                              </a:solidFill>
                              <a:effectLst/>
                            </a:rPr>
                            <a:t>difference </a:t>
                          </a:r>
                          <a:endParaRPr lang="en-US" sz="1800" b="0" kern="100" cap="none" spc="60">
                            <a:solidFill>
                              <a:schemeClr val="bg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2001203236"/>
                      </a:ext>
                    </a:extLst>
                  </a:tr>
                  <a:tr h="377700">
                    <a:tc>
                      <a:txBody>
                        <a:bodyPr/>
                        <a:lstStyle/>
                        <a:p>
                          <a:pPr marL="0" marR="0" algn="ctr">
                            <a:spcBef>
                              <a:spcPts val="0"/>
                            </a:spcBef>
                            <a:spcAft>
                              <a:spcPts val="0"/>
                            </a:spcAft>
                          </a:pPr>
                          <a:r>
                            <a:rPr lang="en-US" sz="1500" b="1" kern="100" cap="none" spc="0">
                              <a:solidFill>
                                <a:schemeClr val="tx1"/>
                              </a:solidFill>
                              <a:effectLst/>
                            </a:rPr>
                            <a:t>1</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60 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25.08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30 cm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 16.4%</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124031144"/>
                      </a:ext>
                    </a:extLst>
                  </a:tr>
                  <a:tr h="377700">
                    <a:tc>
                      <a:txBody>
                        <a:bodyPr/>
                        <a:lstStyle/>
                        <a:p>
                          <a:pPr marL="0" marR="0" algn="ctr">
                            <a:spcBef>
                              <a:spcPts val="0"/>
                            </a:spcBef>
                            <a:spcAft>
                              <a:spcPts val="0"/>
                            </a:spcAft>
                          </a:pPr>
                          <a:r>
                            <a:rPr lang="en-US" sz="1500" b="1" kern="100" cap="none" spc="0">
                              <a:solidFill>
                                <a:schemeClr val="tx1"/>
                              </a:solidFill>
                              <a:effectLst/>
                            </a:rPr>
                            <a:t>2</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52 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21.736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25 cm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27.5%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924050777"/>
                      </a:ext>
                    </a:extLst>
                  </a:tr>
                  <a:tr h="377700">
                    <a:tc>
                      <a:txBody>
                        <a:bodyPr/>
                        <a:lstStyle/>
                        <a:p>
                          <a:pPr marL="0" marR="0" algn="ctr">
                            <a:spcBef>
                              <a:spcPts val="0"/>
                            </a:spcBef>
                            <a:spcAft>
                              <a:spcPts val="0"/>
                            </a:spcAft>
                          </a:pPr>
                          <a:r>
                            <a:rPr lang="en-US" sz="1500" b="1" kern="100" cap="none" spc="0">
                              <a:solidFill>
                                <a:schemeClr val="tx1"/>
                              </a:solidFill>
                              <a:effectLst/>
                            </a:rPr>
                            <a:t>3</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 44</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 18.4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 20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lgn="ctr">
                            <a:spcBef>
                              <a:spcPts val="0"/>
                            </a:spcBef>
                            <a:spcAft>
                              <a:spcPts val="0"/>
                            </a:spcAft>
                          </a:pPr>
                          <a:r>
                            <a:rPr lang="en-US" sz="1500" kern="100" cap="none" spc="0">
                              <a:solidFill>
                                <a:schemeClr val="tx1"/>
                              </a:solidFill>
                              <a:effectLst/>
                            </a:rPr>
                            <a:t>38.7%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2035017952"/>
                      </a:ext>
                    </a:extLst>
                  </a:tr>
                  <a:tr h="377700">
                    <a:tc>
                      <a:txBody>
                        <a:bodyPr/>
                        <a:lstStyle/>
                        <a:p>
                          <a:pPr marL="0" marR="0" algn="ctr">
                            <a:spcBef>
                              <a:spcPts val="0"/>
                            </a:spcBef>
                            <a:spcAft>
                              <a:spcPts val="0"/>
                            </a:spcAft>
                          </a:pPr>
                          <a:r>
                            <a:rPr lang="en-US" sz="1500" b="1" kern="100" cap="none" spc="0">
                              <a:solidFill>
                                <a:schemeClr val="tx1"/>
                              </a:solidFill>
                              <a:effectLst/>
                            </a:rPr>
                            <a:t>4</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 33</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13.79 cm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 15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500" kern="100" cap="none" spc="0">
                              <a:solidFill>
                                <a:schemeClr val="tx1"/>
                              </a:solidFill>
                              <a:effectLst/>
                            </a:rPr>
                            <a:t>54%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29912041"/>
                      </a:ext>
                    </a:extLst>
                  </a:tr>
                  <a:tr h="377700">
                    <a:tc>
                      <a:txBody>
                        <a:bodyPr/>
                        <a:lstStyle/>
                        <a:p>
                          <a:pPr marL="0" marR="0" algn="ctr">
                            <a:spcBef>
                              <a:spcPts val="0"/>
                            </a:spcBef>
                            <a:spcAft>
                              <a:spcPts val="0"/>
                            </a:spcAft>
                          </a:pPr>
                          <a:r>
                            <a:rPr lang="en-US" sz="1500" b="1" kern="100" cap="none" spc="0">
                              <a:solidFill>
                                <a:schemeClr val="tx1"/>
                              </a:solidFill>
                              <a:effectLst/>
                            </a:rPr>
                            <a:t>5</a:t>
                          </a:r>
                          <a:endParaRPr lang="en-US" sz="1500" b="1"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kern="100" cap="none" spc="0">
                              <a:solidFill>
                                <a:schemeClr val="tx1"/>
                              </a:solidFill>
                              <a:effectLst/>
                            </a:rPr>
                            <a:t> 22</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kern="100" cap="none" spc="0">
                              <a:solidFill>
                                <a:schemeClr val="tx1"/>
                              </a:solidFill>
                              <a:effectLst/>
                            </a:rPr>
                            <a:t>9.196 cm </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kern="100" cap="none" spc="0">
                              <a:solidFill>
                                <a:schemeClr val="tx1"/>
                              </a:solidFill>
                              <a:effectLst/>
                            </a:rPr>
                            <a:t> 10 cm</a:t>
                          </a:r>
                          <a:endParaRPr lang="en-US" sz="1500" kern="100" cap="none" spc="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spcBef>
                              <a:spcPts val="0"/>
                            </a:spcBef>
                            <a:spcAft>
                              <a:spcPts val="0"/>
                            </a:spcAft>
                          </a:pPr>
                          <a:r>
                            <a:rPr lang="en-US" sz="1500" kern="100" cap="none" spc="0" dirty="0">
                              <a:solidFill>
                                <a:schemeClr val="tx1"/>
                              </a:solidFill>
                              <a:effectLst/>
                            </a:rPr>
                            <a:t>69.3% </a:t>
                          </a:r>
                          <a:endParaRPr lang="en-US" sz="1500" kern="100" cap="none" spc="0" dirty="0">
                            <a:solidFill>
                              <a:schemeClr val="tx1"/>
                            </a:solidFill>
                            <a:effectLst/>
                            <a:latin typeface="Liberation Serif"/>
                            <a:ea typeface="SimSun" panose="02010600030101010101" pitchFamily="2" charset="-122"/>
                            <a:cs typeface="Lucida Sans" panose="020B0602030504020204" pitchFamily="34" charset="0"/>
                          </a:endParaRPr>
                        </a:p>
                      </a:txBody>
                      <a:tcPr marL="75877" marR="75877" marT="101169" marB="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12731548"/>
                      </a:ext>
                    </a:extLst>
                  </a:tr>
                </a:tbl>
              </a:graphicData>
            </a:graphic>
          </p:graphicFrame>
        </mc:Fallback>
      </mc:AlternateContent>
    </p:spTree>
    <p:extLst>
      <p:ext uri="{BB962C8B-B14F-4D97-AF65-F5344CB8AC3E}">
        <p14:creationId xmlns:p14="http://schemas.microsoft.com/office/powerpoint/2010/main" val="949369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71599" y="294538"/>
            <a:ext cx="9895951" cy="1033669"/>
          </a:xfrm>
        </p:spPr>
        <p:txBody>
          <a:bodyPr>
            <a:normAutofit/>
          </a:bodyPr>
          <a:lstStyle/>
          <a:p>
            <a:pPr algn="ctr"/>
            <a:r>
              <a:rPr lang="en-US" sz="4000" dirty="0">
                <a:solidFill>
                  <a:srgbClr val="FFFFFF"/>
                </a:solidFill>
              </a:rPr>
              <a:t>Conclusions</a:t>
            </a:r>
          </a:p>
        </p:txBody>
      </p:sp>
      <p:sp>
        <p:nvSpPr>
          <p:cNvPr id="3" name="Footer Placeholder 2">
            <a:extLst>
              <a:ext uri="{FF2B5EF4-FFF2-40B4-BE49-F238E27FC236}">
                <a16:creationId xmlns:a16="http://schemas.microsoft.com/office/drawing/2014/main" id="{B28F2BFF-A5AC-42C7-902C-7CD6C3D9854A}"/>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371599" y="2318197"/>
            <a:ext cx="9724031" cy="3683358"/>
          </a:xfrm>
        </p:spPr>
        <p:txBody>
          <a:bodyPr anchor="ctr">
            <a:normAutofit/>
          </a:bodyPr>
          <a:lstStyle/>
          <a:p>
            <a:pPr marL="0" lvl="0" indent="0">
              <a:buNone/>
            </a:pPr>
            <a:r>
              <a:rPr lang="en-US" sz="1700" b="1" u="sng" dirty="0"/>
              <a:t>The results and comment on the sources of error.</a:t>
            </a:r>
          </a:p>
          <a:p>
            <a:pPr marL="0" lvl="0" indent="0">
              <a:buNone/>
            </a:pPr>
            <a:r>
              <a:rPr lang="en-US" sz="1700" dirty="0"/>
              <a:t>One of the major issues I had with the trials was traction on the surface. Many times, it wouldn’t roll so I would have to begin a new trial due to it not rotating consistently due to the surface.</a:t>
            </a:r>
          </a:p>
          <a:p>
            <a:pPr marL="457200" lvl="1" indent="0">
              <a:buNone/>
            </a:pPr>
            <a:endParaRPr lang="en-US" sz="1700" dirty="0"/>
          </a:p>
          <a:p>
            <a:pPr marL="0" lvl="0" indent="0">
              <a:buNone/>
            </a:pPr>
            <a:r>
              <a:rPr lang="en-US" sz="1700" b="1" u="sng" dirty="0"/>
              <a:t>What are some applications of this measuring technique? </a:t>
            </a:r>
          </a:p>
          <a:p>
            <a:pPr marL="0" lvl="0" indent="0">
              <a:buNone/>
            </a:pPr>
            <a:r>
              <a:rPr lang="en-US" sz="1700" dirty="0"/>
              <a:t>Rotary encoders are used in vehicles for various applications. This includes tire speed, controlling automatic transmissions, and tracking the steering wheel position of the vehicle.</a:t>
            </a:r>
          </a:p>
          <a:p>
            <a:pPr marL="0" lvl="0" indent="0">
              <a:buNone/>
            </a:pPr>
            <a:r>
              <a:rPr lang="en-US" sz="1700" b="1" u="sng" dirty="0"/>
              <a:t>Could this measuring system be used to measure surfaces that are not flat?</a:t>
            </a:r>
          </a:p>
          <a:p>
            <a:pPr marL="0" lvl="0" indent="0">
              <a:buNone/>
            </a:pPr>
            <a:r>
              <a:rPr lang="en-US" sz="1700" dirty="0"/>
              <a:t>It could be done on non-flat surfaces but there are a lot of issues that could arise. There could be irregularities in the surface, sensor types, and the contact mechanisms could, and more could face different issues in the experiments.</a:t>
            </a:r>
          </a:p>
        </p:txBody>
      </p:sp>
    </p:spTree>
    <p:extLst>
      <p:ext uri="{BB962C8B-B14F-4D97-AF65-F5344CB8AC3E}">
        <p14:creationId xmlns:p14="http://schemas.microsoft.com/office/powerpoint/2010/main" val="889664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27DC7-5485-495B-8D13-A526D7D757A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Experiment 5 Summary</a:t>
            </a:r>
          </a:p>
        </p:txBody>
      </p:sp>
      <p:sp>
        <p:nvSpPr>
          <p:cNvPr id="4" name="Footer Placeholder 3">
            <a:extLst>
              <a:ext uri="{FF2B5EF4-FFF2-40B4-BE49-F238E27FC236}">
                <a16:creationId xmlns:a16="http://schemas.microsoft.com/office/drawing/2014/main" id="{AA35E29A-1961-06DB-D526-E9EDCDBF7AA0}"/>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2023.09</a:t>
            </a:r>
          </a:p>
        </p:txBody>
      </p:sp>
      <p:sp>
        <p:nvSpPr>
          <p:cNvPr id="3" name="Content Placeholder 2">
            <a:extLst>
              <a:ext uri="{FF2B5EF4-FFF2-40B4-BE49-F238E27FC236}">
                <a16:creationId xmlns:a16="http://schemas.microsoft.com/office/drawing/2014/main" id="{458DC0FD-A919-6FD2-5193-22AC38B0E2D1}"/>
              </a:ext>
            </a:extLst>
          </p:cNvPr>
          <p:cNvSpPr>
            <a:spLocks noGrp="1"/>
          </p:cNvSpPr>
          <p:nvPr>
            <p:ph idx="1"/>
          </p:nvPr>
        </p:nvSpPr>
        <p:spPr>
          <a:xfrm>
            <a:off x="1371599" y="2318197"/>
            <a:ext cx="9724031" cy="3683358"/>
          </a:xfrm>
        </p:spPr>
        <p:txBody>
          <a:bodyPr anchor="ctr">
            <a:normAutofit/>
          </a:bodyPr>
          <a:lstStyle/>
          <a:p>
            <a:r>
              <a:rPr lang="en-US" sz="2000" kern="100" dirty="0">
                <a:effectLst/>
                <a:ea typeface="SimSun" panose="02010600030101010101" pitchFamily="2" charset="-122"/>
                <a:cs typeface="Lucida Sans" panose="020B0602030504020204" pitchFamily="34" charset="0"/>
              </a:rPr>
              <a:t>Uploaded the code to the microcontroller with a USB cable</a:t>
            </a:r>
          </a:p>
          <a:p>
            <a:r>
              <a:rPr lang="en-US" sz="2000" kern="100" dirty="0">
                <a:effectLst/>
                <a:ea typeface="SimSun" panose="02010600030101010101" pitchFamily="2" charset="-122"/>
              </a:rPr>
              <a:t>Opened the serial monitor and rotate the object attached on the rotary encoder.</a:t>
            </a:r>
          </a:p>
          <a:p>
            <a:r>
              <a:rPr lang="en-US" sz="2000" kern="100" dirty="0">
                <a:effectLst/>
                <a:ea typeface="SimSun" panose="02010600030101010101" pitchFamily="2" charset="-122"/>
              </a:rPr>
              <a:t>Rotate the rotary encoder until you reach 0</a:t>
            </a:r>
            <a:endParaRPr lang="en-US" sz="2000" kern="100" dirty="0">
              <a:ea typeface="SimSun" panose="02010600030101010101" pitchFamily="2" charset="-122"/>
            </a:endParaRPr>
          </a:p>
          <a:p>
            <a:r>
              <a:rPr lang="en-US" sz="2000" kern="100" dirty="0">
                <a:effectLst/>
                <a:ea typeface="SimSun" panose="02010600030101010101" pitchFamily="2" charset="-122"/>
              </a:rPr>
              <a:t>Marked </a:t>
            </a:r>
            <a:r>
              <a:rPr lang="en-US" sz="2000" kern="100" dirty="0">
                <a:ea typeface="SimSun" panose="02010600030101010101" pitchFamily="2" charset="-122"/>
              </a:rPr>
              <a:t>my </a:t>
            </a:r>
            <a:r>
              <a:rPr lang="en-US" sz="2000" kern="100" dirty="0">
                <a:effectLst/>
                <a:ea typeface="SimSun" panose="02010600030101010101" pitchFamily="2" charset="-122"/>
              </a:rPr>
              <a:t>object and rotated it until I reach a full revolution to find number of pulses per rotation</a:t>
            </a:r>
          </a:p>
          <a:p>
            <a:r>
              <a:rPr lang="en-US" sz="2000" kern="100" dirty="0">
                <a:ea typeface="SimSun" panose="02010600030101010101" pitchFamily="2" charset="-122"/>
              </a:rPr>
              <a:t>Calculated </a:t>
            </a:r>
            <a:r>
              <a:rPr lang="en-US" sz="2000" kern="100" dirty="0">
                <a:effectLst/>
                <a:ea typeface="SimSun" panose="02010600030101010101" pitchFamily="2" charset="-122"/>
              </a:rPr>
              <a:t>the distance the object of radius</a:t>
            </a:r>
            <a:r>
              <a:rPr lang="en-US" sz="2000" kern="100" dirty="0">
                <a:ea typeface="SimSun" panose="02010600030101010101" pitchFamily="2" charset="-122"/>
              </a:rPr>
              <a:t> rolled through</a:t>
            </a:r>
            <a:endParaRPr lang="en-US" sz="2400" dirty="0"/>
          </a:p>
        </p:txBody>
      </p:sp>
    </p:spTree>
    <p:extLst>
      <p:ext uri="{BB962C8B-B14F-4D97-AF65-F5344CB8AC3E}">
        <p14:creationId xmlns:p14="http://schemas.microsoft.com/office/powerpoint/2010/main" val="3596373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383649" y="-115820"/>
            <a:ext cx="10053763" cy="2928470"/>
          </a:xfrm>
        </p:spPr>
        <p:txBody>
          <a:bodyPr anchor="b">
            <a:normAutofit/>
          </a:bodyPr>
          <a:lstStyle/>
          <a:p>
            <a:r>
              <a:rPr lang="en-US" sz="4800" dirty="0">
                <a:solidFill>
                  <a:srgbClr val="FFFFFF"/>
                </a:solidFill>
              </a:rPr>
              <a:t>Experiment 6: Observing the Hall Effect</a:t>
            </a:r>
            <a:br>
              <a:rPr lang="en-US" sz="4800" dirty="0">
                <a:solidFill>
                  <a:srgbClr val="FFFFFF"/>
                </a:solidFill>
              </a:rPr>
            </a:br>
            <a:endParaRPr lang="en-US" sz="4800" dirty="0">
              <a:solidFill>
                <a:srgbClr val="FFFFFF"/>
              </a:solidFill>
            </a:endParaRPr>
          </a:p>
        </p:txBody>
      </p:sp>
      <p:sp>
        <p:nvSpPr>
          <p:cNvPr id="4" name="Footer Placeholder 3">
            <a:extLst>
              <a:ext uri="{FF2B5EF4-FFF2-40B4-BE49-F238E27FC236}">
                <a16:creationId xmlns:a16="http://schemas.microsoft.com/office/drawing/2014/main" id="{F5456CC5-0C13-4E90-B175-EB6F0E717493}"/>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PHYS204 2023 Sept</a:t>
            </a:r>
          </a:p>
        </p:txBody>
      </p:sp>
      <p:pic>
        <p:nvPicPr>
          <p:cNvPr id="7" name="Picture 6" descr="Magnetic attraction">
            <a:extLst>
              <a:ext uri="{FF2B5EF4-FFF2-40B4-BE49-F238E27FC236}">
                <a16:creationId xmlns:a16="http://schemas.microsoft.com/office/drawing/2014/main" id="{E1BA72EB-2867-09B9-2BDB-39727B31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466" y="3002083"/>
            <a:ext cx="6078480" cy="3714809"/>
          </a:xfrm>
          <a:prstGeom prst="rect">
            <a:avLst/>
          </a:prstGeom>
        </p:spPr>
      </p:pic>
    </p:spTree>
    <p:extLst>
      <p:ext uri="{BB962C8B-B14F-4D97-AF65-F5344CB8AC3E}">
        <p14:creationId xmlns:p14="http://schemas.microsoft.com/office/powerpoint/2010/main" val="337469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Freeform: Shape 104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3" name="Rectangle 104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66722" y="586856"/>
            <a:ext cx="3201366" cy="1403870"/>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Experimental Set-up</a:t>
            </a:r>
            <a:endParaRPr lang="en-US" sz="4000" b="1" i="1" u="sng" kern="1200" dirty="0">
              <a:solidFill>
                <a:srgbClr val="FFFFFF"/>
              </a:solidFill>
              <a:latin typeface="+mj-lt"/>
              <a:ea typeface="+mj-ea"/>
              <a:cs typeface="+mj-cs"/>
            </a:endParaRPr>
          </a:p>
        </p:txBody>
      </p:sp>
      <p:sp>
        <p:nvSpPr>
          <p:cNvPr id="3" name="Footer Placeholder 2">
            <a:extLst>
              <a:ext uri="{FF2B5EF4-FFF2-40B4-BE49-F238E27FC236}">
                <a16:creationId xmlns:a16="http://schemas.microsoft.com/office/drawing/2014/main" id="{BBB61E11-26EF-4D61-944D-746664F1A29B}"/>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037826" y="60958"/>
            <a:ext cx="3248799" cy="6786904"/>
          </a:xfrm>
        </p:spPr>
        <p:txBody>
          <a:bodyPr vert="horz" lIns="91440" tIns="45720" rIns="91440" bIns="45720" rtlCol="0" anchor="ctr">
            <a:normAutofit/>
          </a:bodyPr>
          <a:lstStyle/>
          <a:p>
            <a:pPr lvl="0" indent="-228600">
              <a:buFont typeface="Arial" panose="020B0604020202020204" pitchFamily="34" charset="0"/>
              <a:buChar char="•"/>
            </a:pPr>
            <a:r>
              <a:rPr lang="en-US" sz="2000" b="1" dirty="0"/>
              <a:t>Materials List: </a:t>
            </a:r>
          </a:p>
          <a:p>
            <a:pPr marL="285750" lvl="0" indent="-228600">
              <a:buFont typeface="Arial" panose="020B0604020202020204" pitchFamily="34" charset="0"/>
              <a:buChar char="•"/>
            </a:pPr>
            <a:r>
              <a:rPr lang="en-US" sz="2000" dirty="0"/>
              <a:t>ESP32 microprocessor </a:t>
            </a:r>
          </a:p>
          <a:p>
            <a:pPr marL="285750" lvl="0" indent="-228600">
              <a:buFont typeface="Arial" panose="020B0604020202020204" pitchFamily="34" charset="0"/>
              <a:buChar char="•"/>
            </a:pPr>
            <a:r>
              <a:rPr lang="en-US" sz="2000" dirty="0"/>
              <a:t>Micro-USB cable</a:t>
            </a:r>
          </a:p>
          <a:p>
            <a:pPr marL="285750" lvl="0" indent="-228600">
              <a:buFont typeface="Arial" panose="020B0604020202020204" pitchFamily="34" charset="0"/>
              <a:buChar char="•"/>
            </a:pPr>
            <a:r>
              <a:rPr lang="en-US" sz="2000" dirty="0"/>
              <a:t>Magnet</a:t>
            </a:r>
          </a:p>
          <a:p>
            <a:pPr lvl="0"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1026" name="Picture 2">
            <a:extLst>
              <a:ext uri="{FF2B5EF4-FFF2-40B4-BE49-F238E27FC236}">
                <a16:creationId xmlns:a16="http://schemas.microsoft.com/office/drawing/2014/main" id="{F2BBF132-A7FC-82D7-0D69-CE067D1E7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478" y="10138"/>
            <a:ext cx="4520845" cy="602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37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D1944-E040-1069-6E0E-2D94E24950C6}"/>
              </a:ext>
            </a:extLst>
          </p:cNvPr>
          <p:cNvSpPr>
            <a:spLocks noGrp="1"/>
          </p:cNvSpPr>
          <p:nvPr>
            <p:ph type="title"/>
          </p:nvPr>
        </p:nvSpPr>
        <p:spPr>
          <a:xfrm>
            <a:off x="1371599" y="294538"/>
            <a:ext cx="9895951" cy="1033669"/>
          </a:xfrm>
        </p:spPr>
        <p:txBody>
          <a:bodyPr>
            <a:normAutofit/>
          </a:bodyPr>
          <a:lstStyle/>
          <a:p>
            <a:pPr marL="0" marR="45720">
              <a:spcBef>
                <a:spcPts val="0"/>
              </a:spcBef>
              <a:spcAft>
                <a:spcPts val="0"/>
              </a:spcAft>
            </a:pPr>
            <a:r>
              <a:rPr lang="en-US" sz="4000" kern="100" dirty="0">
                <a:solidFill>
                  <a:schemeClr val="bg1"/>
                </a:solidFill>
                <a:effectLst/>
                <a:latin typeface="+mn-lt"/>
                <a:ea typeface="SimSun" panose="02010600030101010101" pitchFamily="2" charset="-122"/>
                <a:cs typeface="Lucida Sans" panose="020B0602030504020204" pitchFamily="34" charset="0"/>
              </a:rPr>
              <a:t>Setting up the ESP32 microcontroller</a:t>
            </a:r>
          </a:p>
        </p:txBody>
      </p:sp>
      <p:sp>
        <p:nvSpPr>
          <p:cNvPr id="4" name="Footer Placeholder 3">
            <a:extLst>
              <a:ext uri="{FF2B5EF4-FFF2-40B4-BE49-F238E27FC236}">
                <a16:creationId xmlns:a16="http://schemas.microsoft.com/office/drawing/2014/main" id="{A1700124-405A-62EF-44EF-2EFF82576943}"/>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2023.09</a:t>
            </a:r>
          </a:p>
        </p:txBody>
      </p:sp>
      <p:sp>
        <p:nvSpPr>
          <p:cNvPr id="3" name="Content Placeholder 2">
            <a:extLst>
              <a:ext uri="{FF2B5EF4-FFF2-40B4-BE49-F238E27FC236}">
                <a16:creationId xmlns:a16="http://schemas.microsoft.com/office/drawing/2014/main" id="{5E909B10-4B35-9CF2-05BB-C0C2488A8730}"/>
              </a:ext>
            </a:extLst>
          </p:cNvPr>
          <p:cNvSpPr>
            <a:spLocks noGrp="1"/>
          </p:cNvSpPr>
          <p:nvPr>
            <p:ph idx="1"/>
          </p:nvPr>
        </p:nvSpPr>
        <p:spPr>
          <a:xfrm>
            <a:off x="1371599" y="2318197"/>
            <a:ext cx="9724031" cy="3683358"/>
          </a:xfrm>
        </p:spPr>
        <p:txBody>
          <a:bodyPr anchor="ctr">
            <a:normAutofit/>
          </a:bodyPr>
          <a:lstStyle/>
          <a:p>
            <a:r>
              <a:rPr lang="en-US" sz="2000" dirty="0"/>
              <a:t>Plug esp32 into </a:t>
            </a:r>
            <a:r>
              <a:rPr lang="en-US" sz="2000" dirty="0" err="1"/>
              <a:t>usb</a:t>
            </a:r>
            <a:endParaRPr lang="en-US" sz="2000" dirty="0"/>
          </a:p>
          <a:p>
            <a:r>
              <a:rPr lang="en-US" sz="2000" dirty="0"/>
              <a:t>Open preference in Arduino</a:t>
            </a:r>
          </a:p>
          <a:p>
            <a:r>
              <a:rPr lang="en-US" sz="1800" kern="100" dirty="0">
                <a:effectLst/>
                <a:latin typeface="Liberation Serif"/>
                <a:ea typeface="SimSun" panose="02010600030101010101" pitchFamily="2" charset="-122"/>
                <a:cs typeface="Lucida Sans" panose="020B0602030504020204" pitchFamily="34" charset="0"/>
              </a:rPr>
              <a:t>Enter </a:t>
            </a:r>
            <a:r>
              <a:rPr lang="en-US" sz="1800" u="sng" kern="100" dirty="0">
                <a:solidFill>
                  <a:srgbClr val="0000FF"/>
                </a:solidFill>
                <a:effectLst/>
                <a:latin typeface="Liberation Serif"/>
                <a:ea typeface="SimSun" panose="02010600030101010101" pitchFamily="2" charset="-122"/>
                <a:cs typeface="Lucida Sans" panose="020B0602030504020204" pitchFamily="34" charset="0"/>
                <a:hlinkClick r:id="rId2"/>
              </a:rPr>
              <a:t>https://raw.githubusercontent.com/espressif/arduino-esp32/gh-pages/package_esp32_index.json</a:t>
            </a:r>
            <a:r>
              <a:rPr lang="en-US" sz="1800" kern="100" dirty="0">
                <a:effectLst/>
                <a:latin typeface="Liberation Serif"/>
                <a:ea typeface="SimSun" panose="02010600030101010101" pitchFamily="2" charset="-122"/>
                <a:cs typeface="Lucida Sans" panose="020B0602030504020204" pitchFamily="34" charset="0"/>
              </a:rPr>
              <a:t> </a:t>
            </a:r>
            <a:r>
              <a:rPr lang="en-US" sz="2000" kern="100" dirty="0">
                <a:effectLst/>
                <a:latin typeface="Liberation Serif"/>
                <a:ea typeface="SimSun" panose="02010600030101010101" pitchFamily="2" charset="-122"/>
                <a:cs typeface="Lucida Sans" panose="020B0602030504020204" pitchFamily="34" charset="0"/>
              </a:rPr>
              <a:t>into the Additional </a:t>
            </a:r>
            <a:r>
              <a:rPr lang="en-US" sz="2000" kern="100" dirty="0">
                <a:latin typeface="Liberation Serif"/>
                <a:ea typeface="SimSun" panose="02010600030101010101" pitchFamily="2" charset="-122"/>
                <a:cs typeface="Lucida Sans" panose="020B0602030504020204" pitchFamily="34" charset="0"/>
              </a:rPr>
              <a:t>Board Manager URL</a:t>
            </a:r>
          </a:p>
          <a:p>
            <a:r>
              <a:rPr lang="en-US" sz="2000" kern="100" dirty="0">
                <a:latin typeface="Liberation Serif"/>
                <a:ea typeface="SimSun" panose="02010600030101010101" pitchFamily="2" charset="-122"/>
              </a:rPr>
              <a:t>Go to tools&gt; Boards&gt; Boards Manager</a:t>
            </a:r>
          </a:p>
          <a:p>
            <a:r>
              <a:rPr lang="en-US" sz="2000" kern="100" dirty="0">
                <a:latin typeface="Liberation Serif"/>
                <a:ea typeface="SimSun" panose="02010600030101010101" pitchFamily="2" charset="-122"/>
              </a:rPr>
              <a:t>Search EP32 by </a:t>
            </a:r>
            <a:r>
              <a:rPr lang="en-US" sz="2000" kern="100" dirty="0" err="1">
                <a:latin typeface="Liberation Serif"/>
                <a:ea typeface="SimSun" panose="02010600030101010101" pitchFamily="2" charset="-122"/>
              </a:rPr>
              <a:t>Espressif</a:t>
            </a:r>
            <a:r>
              <a:rPr lang="en-US" sz="2000" kern="100" dirty="0">
                <a:latin typeface="Liberation Serif"/>
                <a:ea typeface="SimSun" panose="02010600030101010101" pitchFamily="2" charset="-122"/>
              </a:rPr>
              <a:t> Systems</a:t>
            </a:r>
          </a:p>
          <a:p>
            <a:r>
              <a:rPr lang="en-US" sz="2000" kern="100" dirty="0">
                <a:latin typeface="Liberation Serif"/>
                <a:ea typeface="SimSun" panose="02010600030101010101" pitchFamily="2" charset="-122"/>
              </a:rPr>
              <a:t>Select board and port</a:t>
            </a:r>
          </a:p>
          <a:p>
            <a:r>
              <a:rPr lang="en-US" sz="2000" dirty="0"/>
              <a:t>Upload code</a:t>
            </a:r>
          </a:p>
          <a:p>
            <a:r>
              <a:rPr lang="en-US" sz="2000" dirty="0"/>
              <a:t>Press EN to display name and turn off </a:t>
            </a:r>
            <a:r>
              <a:rPr lang="en-US" sz="2000" dirty="0" err="1"/>
              <a:t>autoscroll</a:t>
            </a:r>
            <a:endParaRPr lang="en-US" sz="2000" dirty="0"/>
          </a:p>
        </p:txBody>
      </p:sp>
    </p:spTree>
    <p:extLst>
      <p:ext uri="{BB962C8B-B14F-4D97-AF65-F5344CB8AC3E}">
        <p14:creationId xmlns:p14="http://schemas.microsoft.com/office/powerpoint/2010/main" val="3482756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0" y="586855"/>
            <a:ext cx="4037824" cy="664139"/>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Raw Data </a:t>
            </a:r>
          </a:p>
        </p:txBody>
      </p:sp>
      <p:sp>
        <p:nvSpPr>
          <p:cNvPr id="3" name="Footer Placeholder 2">
            <a:extLst>
              <a:ext uri="{FF2B5EF4-FFF2-40B4-BE49-F238E27FC236}">
                <a16:creationId xmlns:a16="http://schemas.microsoft.com/office/drawing/2014/main" id="{AC1128C9-7E11-4B00-8C05-0DDC056C07C6}"/>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0" y="1393086"/>
            <a:ext cx="4037825" cy="2286000"/>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chemeClr val="bg1"/>
                </a:solidFill>
              </a:rPr>
              <a:t>Serial Monitor from Arduino IDE showing raw data. </a:t>
            </a:r>
          </a:p>
          <a:p>
            <a:pPr indent="-228600">
              <a:buFont typeface="Arial" panose="020B0604020202020204" pitchFamily="34" charset="0"/>
              <a:buChar char="•"/>
            </a:pPr>
            <a:r>
              <a:rPr lang="en-US" sz="2000" dirty="0">
                <a:solidFill>
                  <a:schemeClr val="bg1"/>
                </a:solidFill>
              </a:rPr>
              <a:t>Press EN button to display name.</a:t>
            </a:r>
          </a:p>
          <a:p>
            <a:pPr indent="-228600">
              <a:buFont typeface="Arial" panose="020B0604020202020204" pitchFamily="34" charset="0"/>
              <a:buChar char="•"/>
            </a:pPr>
            <a:r>
              <a:rPr lang="en-US" sz="2000" dirty="0">
                <a:solidFill>
                  <a:schemeClr val="bg1"/>
                </a:solidFill>
              </a:rPr>
              <a:t>Unselect “Auto scroll” and scroll all the way up.</a:t>
            </a:r>
          </a:p>
        </p:txBody>
      </p:sp>
      <p:pic>
        <p:nvPicPr>
          <p:cNvPr id="7" name="Picture 6">
            <a:extLst>
              <a:ext uri="{FF2B5EF4-FFF2-40B4-BE49-F238E27FC236}">
                <a16:creationId xmlns:a16="http://schemas.microsoft.com/office/drawing/2014/main" id="{8C73C64E-37AD-B93C-915D-C7A794894259}"/>
              </a:ext>
            </a:extLst>
          </p:cNvPr>
          <p:cNvPicPr>
            <a:picLocks noChangeAspect="1"/>
          </p:cNvPicPr>
          <p:nvPr/>
        </p:nvPicPr>
        <p:blipFill>
          <a:blip r:embed="rId2"/>
          <a:stretch>
            <a:fillRect/>
          </a:stretch>
        </p:blipFill>
        <p:spPr>
          <a:xfrm>
            <a:off x="4360756" y="196366"/>
            <a:ext cx="5735744" cy="6085668"/>
          </a:xfrm>
          <a:prstGeom prst="rect">
            <a:avLst/>
          </a:prstGeom>
        </p:spPr>
      </p:pic>
    </p:spTree>
    <p:extLst>
      <p:ext uri="{BB962C8B-B14F-4D97-AF65-F5344CB8AC3E}">
        <p14:creationId xmlns:p14="http://schemas.microsoft.com/office/powerpoint/2010/main" val="2209570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0" y="10133"/>
            <a:ext cx="4037826" cy="1916071"/>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Excel Graph</a:t>
            </a:r>
          </a:p>
        </p:txBody>
      </p:sp>
      <p:sp>
        <p:nvSpPr>
          <p:cNvPr id="3" name="Footer Placeholder 2">
            <a:extLst>
              <a:ext uri="{FF2B5EF4-FFF2-40B4-BE49-F238E27FC236}">
                <a16:creationId xmlns:a16="http://schemas.microsoft.com/office/drawing/2014/main" id="{712610BB-674D-443B-AD6B-D53953E11F52}"/>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46037" y="2118049"/>
            <a:ext cx="3854936" cy="4622036"/>
          </a:xfrm>
        </p:spPr>
        <p:txBody>
          <a:bodyPr vert="horz" lIns="91440" tIns="45720" rIns="91440" bIns="45720" rtlCol="0" anchor="ctr">
            <a:normAutofit/>
          </a:bodyPr>
          <a:lstStyle/>
          <a:p>
            <a:r>
              <a:rPr lang="en-US" sz="2000" dirty="0">
                <a:solidFill>
                  <a:schemeClr val="bg1"/>
                </a:solidFill>
              </a:rPr>
              <a:t>Excel graph for a single trial of data plotted as a function of time.</a:t>
            </a:r>
            <a:endParaRPr lang="en-US" sz="2000" b="1" dirty="0">
              <a:solidFill>
                <a:schemeClr val="bg1"/>
              </a:solidFill>
            </a:endParaRP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E7EB9C5A-2F29-168D-18E7-59B2E210E941}"/>
              </a:ext>
            </a:extLst>
          </p:cNvPr>
          <p:cNvPicPr>
            <a:picLocks noChangeAspect="1"/>
          </p:cNvPicPr>
          <p:nvPr/>
        </p:nvPicPr>
        <p:blipFill>
          <a:blip r:embed="rId2"/>
          <a:stretch>
            <a:fillRect/>
          </a:stretch>
        </p:blipFill>
        <p:spPr>
          <a:xfrm>
            <a:off x="4419782" y="1535285"/>
            <a:ext cx="7454936" cy="3951115"/>
          </a:xfrm>
          <a:prstGeom prst="rect">
            <a:avLst/>
          </a:prstGeom>
        </p:spPr>
      </p:pic>
    </p:spTree>
    <p:extLst>
      <p:ext uri="{BB962C8B-B14F-4D97-AF65-F5344CB8AC3E}">
        <p14:creationId xmlns:p14="http://schemas.microsoft.com/office/powerpoint/2010/main" val="709238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lowing circuit board">
            <a:extLst>
              <a:ext uri="{FF2B5EF4-FFF2-40B4-BE49-F238E27FC236}">
                <a16:creationId xmlns:a16="http://schemas.microsoft.com/office/drawing/2014/main" id="{F7B7B169-B873-E100-3DFF-46B9E38E15A8}"/>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Experiment 1: </a:t>
            </a:r>
            <a:r>
              <a:rPr lang="en-US" sz="4000" dirty="0">
                <a:solidFill>
                  <a:schemeClr val="tx1">
                    <a:lumMod val="85000"/>
                    <a:lumOff val="15000"/>
                  </a:schemeClr>
                </a:solidFill>
              </a:rPr>
              <a:t>Inventory</a:t>
            </a:r>
            <a:r>
              <a:rPr lang="en-US" sz="3600" dirty="0">
                <a:solidFill>
                  <a:schemeClr val="tx1">
                    <a:lumMod val="85000"/>
                    <a:lumOff val="15000"/>
                  </a:schemeClr>
                </a:solidFill>
              </a:rPr>
              <a:t> of Parts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EE5CA78-C826-44E5-9C39-E087852D042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a:solidFill>
                  <a:srgbClr val="FFFFFF"/>
                </a:solidFill>
                <a:latin typeface="+mn-lt"/>
                <a:ea typeface="+mn-ea"/>
                <a:cs typeface="+mn-cs"/>
              </a:rPr>
              <a:t>PHYS204 2023 Sept</a:t>
            </a:r>
          </a:p>
        </p:txBody>
      </p:sp>
    </p:spTree>
    <p:extLst>
      <p:ext uri="{BB962C8B-B14F-4D97-AF65-F5344CB8AC3E}">
        <p14:creationId xmlns:p14="http://schemas.microsoft.com/office/powerpoint/2010/main" val="7375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Conclusions</a:t>
            </a:r>
          </a:p>
        </p:txBody>
      </p:sp>
      <p:sp>
        <p:nvSpPr>
          <p:cNvPr id="3" name="Footer Placeholder 2">
            <a:extLst>
              <a:ext uri="{FF2B5EF4-FFF2-40B4-BE49-F238E27FC236}">
                <a16:creationId xmlns:a16="http://schemas.microsoft.com/office/drawing/2014/main" id="{23F8FF87-00E7-4CFA-8E94-876F43F2DBEC}"/>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1371599" y="2318197"/>
            <a:ext cx="9724031" cy="3683358"/>
          </a:xfrm>
        </p:spPr>
        <p:txBody>
          <a:bodyPr anchor="ctr">
            <a:normAutofit/>
          </a:bodyPr>
          <a:lstStyle/>
          <a:p>
            <a:pPr marL="0" lvl="0" indent="0">
              <a:buNone/>
            </a:pPr>
            <a:r>
              <a:rPr lang="en-US" sz="1700" b="1" u="sng" dirty="0"/>
              <a:t>The results and comment on the sources of error.</a:t>
            </a:r>
          </a:p>
          <a:p>
            <a:pPr marL="0" lvl="0" indent="0">
              <a:buNone/>
            </a:pPr>
            <a:r>
              <a:rPr lang="en-US" sz="1700" dirty="0"/>
              <a:t>One of the main errors I made was not having the magnet perfectly centered as I was moving it up and down. This led the esp32 to not read properly at times. Another source of error was from the speed I moved the magnet, I tried to be as consistent as possible however I went too fast at times and to slow the other causing a broad range of measurements.</a:t>
            </a:r>
          </a:p>
          <a:p>
            <a:pPr marL="457200" lvl="1" indent="0">
              <a:buNone/>
            </a:pPr>
            <a:endParaRPr lang="en-US" sz="1700" b="1" u="sng" dirty="0"/>
          </a:p>
          <a:p>
            <a:pPr marL="0" lvl="0" indent="0">
              <a:buNone/>
            </a:pPr>
            <a:r>
              <a:rPr lang="en-US" sz="1700" b="1" u="sng" dirty="0"/>
              <a:t>Describe how the Hall sensor works. What are some applications for the Hall effect sensor?</a:t>
            </a:r>
          </a:p>
          <a:p>
            <a:pPr marL="0" lvl="0" indent="0">
              <a:buNone/>
            </a:pPr>
            <a:r>
              <a:rPr lang="en-US" sz="1700" dirty="0"/>
              <a:t>The Hall sensor detects if magnets are presence and magnitude of a magnetic field. You can use the Hall sensor to measure the voltage and magnetic fields when manufacturing, testing, and inspecting. A few applications you could use the Hall sensor with is sensing cam and crankshaft of a vehicle, automotive ignition systems, and detecting the wheel speed for Anti lock Braking System (ABS).</a:t>
            </a:r>
          </a:p>
        </p:txBody>
      </p:sp>
    </p:spTree>
    <p:extLst>
      <p:ext uri="{BB962C8B-B14F-4D97-AF65-F5344CB8AC3E}">
        <p14:creationId xmlns:p14="http://schemas.microsoft.com/office/powerpoint/2010/main" val="1202627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63A24-D55B-DA48-5330-59BCEA89954D}"/>
              </a:ext>
            </a:extLst>
          </p:cNvPr>
          <p:cNvSpPr>
            <a:spLocks noGrp="1"/>
          </p:cNvSpPr>
          <p:nvPr>
            <p:ph type="title"/>
          </p:nvPr>
        </p:nvSpPr>
        <p:spPr>
          <a:xfrm>
            <a:off x="1371599" y="294538"/>
            <a:ext cx="9895951" cy="1033669"/>
          </a:xfrm>
        </p:spPr>
        <p:txBody>
          <a:bodyPr>
            <a:normAutofit/>
          </a:bodyPr>
          <a:lstStyle/>
          <a:p>
            <a:pPr algn="ctr"/>
            <a:r>
              <a:rPr lang="en-US" sz="4000" dirty="0">
                <a:solidFill>
                  <a:srgbClr val="FFFFFF"/>
                </a:solidFill>
              </a:rPr>
              <a:t>Challenges	</a:t>
            </a:r>
          </a:p>
        </p:txBody>
      </p:sp>
      <p:sp>
        <p:nvSpPr>
          <p:cNvPr id="4" name="Footer Placeholder 3">
            <a:extLst>
              <a:ext uri="{FF2B5EF4-FFF2-40B4-BE49-F238E27FC236}">
                <a16:creationId xmlns:a16="http://schemas.microsoft.com/office/drawing/2014/main" id="{FB5921FE-97AA-47AD-8900-297616C99C7E}"/>
              </a:ext>
            </a:extLst>
          </p:cNvPr>
          <p:cNvSpPr>
            <a:spLocks noGrp="1"/>
          </p:cNvSpPr>
          <p:nvPr>
            <p:ph type="ftr" sz="quarter" idx="11"/>
          </p:nvPr>
        </p:nvSpPr>
        <p:spPr>
          <a:xfrm rot="5400000">
            <a:off x="-1827725" y="1984248"/>
            <a:ext cx="4114800" cy="365125"/>
          </a:xfrm>
        </p:spPr>
        <p:txBody>
          <a:bodyPr>
            <a:normAutofit/>
          </a:bodyPr>
          <a:lstStyle/>
          <a:p>
            <a:pPr algn="l">
              <a:spcAft>
                <a:spcPts val="600"/>
              </a:spcAft>
            </a:pPr>
            <a:r>
              <a:rPr lang="en-US" sz="1100">
                <a:solidFill>
                  <a:srgbClr val="FFFFFF"/>
                </a:solidFill>
              </a:rPr>
              <a:t>PHYS204 2023.09</a:t>
            </a:r>
          </a:p>
        </p:txBody>
      </p:sp>
      <p:sp>
        <p:nvSpPr>
          <p:cNvPr id="3" name="Content Placeholder 2">
            <a:extLst>
              <a:ext uri="{FF2B5EF4-FFF2-40B4-BE49-F238E27FC236}">
                <a16:creationId xmlns:a16="http://schemas.microsoft.com/office/drawing/2014/main" id="{44CE0112-9431-4320-AAFD-B19229B5F891}"/>
              </a:ext>
            </a:extLst>
          </p:cNvPr>
          <p:cNvSpPr>
            <a:spLocks noGrp="1"/>
          </p:cNvSpPr>
          <p:nvPr>
            <p:ph idx="1"/>
          </p:nvPr>
        </p:nvSpPr>
        <p:spPr>
          <a:xfrm>
            <a:off x="47112" y="1585685"/>
            <a:ext cx="12002013" cy="4715528"/>
          </a:xfrm>
        </p:spPr>
        <p:txBody>
          <a:bodyPr anchor="ctr">
            <a:normAutofit/>
          </a:bodyPr>
          <a:lstStyle/>
          <a:p>
            <a:pPr marL="0" indent="0">
              <a:buNone/>
            </a:pPr>
            <a:r>
              <a:rPr lang="en-US" sz="2000" b="1" dirty="0"/>
              <a:t>Experiment 2: </a:t>
            </a:r>
            <a:r>
              <a:rPr lang="en-US" sz="2000" dirty="0"/>
              <a:t>When I did the distance on 10 cm, the velocity was higher than the velocity at 12cm. I rechecked my math and the results from the serial monitor and I continued to get the same results.</a:t>
            </a:r>
          </a:p>
          <a:p>
            <a:pPr marL="0" indent="0">
              <a:buNone/>
            </a:pPr>
            <a:r>
              <a:rPr lang="en-US" sz="2000" b="1" dirty="0"/>
              <a:t>Experiment 3: </a:t>
            </a:r>
            <a:r>
              <a:rPr lang="en-US" sz="2000" dirty="0"/>
              <a:t>My hand got in the way during the release causing the book to not fall flat affecting the data during those trials</a:t>
            </a:r>
          </a:p>
          <a:p>
            <a:pPr marL="0" indent="0">
              <a:buNone/>
            </a:pPr>
            <a:r>
              <a:rPr lang="en-US" sz="2000" b="1" dirty="0"/>
              <a:t>Experiment 4: </a:t>
            </a:r>
            <a:r>
              <a:rPr lang="en-US" sz="2000" dirty="0"/>
              <a:t>My experiment isn’t completely accurate; It was decreasing but spiked at the end. </a:t>
            </a:r>
          </a:p>
          <a:p>
            <a:pPr marL="0" indent="0">
              <a:buNone/>
            </a:pPr>
            <a:r>
              <a:rPr lang="en-US" sz="2000" b="1" dirty="0"/>
              <a:t>Experiment 5: </a:t>
            </a:r>
            <a:r>
              <a:rPr lang="en-US" sz="2000" dirty="0"/>
              <a:t>Lack of traction on the surface caused the cork to not rotate properly at times</a:t>
            </a:r>
          </a:p>
          <a:p>
            <a:pPr marL="0" indent="0">
              <a:buNone/>
            </a:pPr>
            <a:r>
              <a:rPr lang="en-US" sz="2000" b="1" dirty="0"/>
              <a:t>Experiment 6: </a:t>
            </a:r>
            <a:r>
              <a:rPr lang="en-US" sz="1800" kern="0" dirty="0">
                <a:latin typeface="Times New Roman" panose="02020603050405020304" pitchFamily="18" charset="0"/>
              </a:rPr>
              <a:t>O</a:t>
            </a:r>
            <a:r>
              <a:rPr lang="en-US" sz="1800" kern="0" dirty="0">
                <a:effectLst/>
                <a:latin typeface="Times New Roman" panose="02020603050405020304" pitchFamily="18" charset="0"/>
                <a:ea typeface="Times New Roman" panose="02020603050405020304" pitchFamily="18" charset="0"/>
                <a:cs typeface="Lucida Sans" panose="020B0602030504020204" pitchFamily="34" charset="0"/>
              </a:rPr>
              <a:t>bserved the Hall effect as a relationship between voltage and magnetic field</a:t>
            </a:r>
            <a:endParaRPr lang="en-US" sz="1800" kern="100" dirty="0">
              <a:effectLst/>
              <a:latin typeface="Liberation Serif"/>
              <a:ea typeface="SimSun" panose="02010600030101010101" pitchFamily="2" charset="-122"/>
              <a:cs typeface="Lucida Sans" panose="020B0602030504020204" pitchFamily="34" charset="0"/>
            </a:endParaRPr>
          </a:p>
          <a:p>
            <a:pPr marL="0" indent="0">
              <a:buNone/>
            </a:pPr>
            <a:endParaRPr lang="en-US" sz="2000" dirty="0"/>
          </a:p>
        </p:txBody>
      </p:sp>
    </p:spTree>
    <p:extLst>
      <p:ext uri="{BB962C8B-B14F-4D97-AF65-F5344CB8AC3E}">
        <p14:creationId xmlns:p14="http://schemas.microsoft.com/office/powerpoint/2010/main" val="687836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p:txBody>
          <a:bodyPr/>
          <a:lstStyle/>
          <a:p>
            <a:r>
              <a:rPr lang="en-US" dirty="0"/>
              <a:t>Career Skills</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p:txBody>
          <a:bodyPr/>
          <a:lstStyle/>
          <a:p>
            <a:pPr marL="0" indent="0">
              <a:buNone/>
            </a:pPr>
            <a:r>
              <a:rPr lang="en-US" sz="2000" b="1" u="sng" dirty="0"/>
              <a:t>What skills were developed that will benefit your career?</a:t>
            </a:r>
          </a:p>
          <a:p>
            <a:r>
              <a:rPr lang="en-US" sz="2000" dirty="0"/>
              <a:t>Physics</a:t>
            </a:r>
          </a:p>
          <a:p>
            <a:r>
              <a:rPr lang="en-US" sz="2000" dirty="0"/>
              <a:t>How to calculate waves, rotation, force, and acceleration</a:t>
            </a:r>
          </a:p>
          <a:p>
            <a:r>
              <a:rPr lang="en-US" sz="2000" dirty="0"/>
              <a:t>Object-oriented programming</a:t>
            </a:r>
          </a:p>
          <a:p>
            <a:pPr marL="0" indent="0">
              <a:buNone/>
            </a:pPr>
            <a:r>
              <a:rPr lang="en-US" sz="2000" b="1" u="sng" dirty="0">
                <a:solidFill>
                  <a:srgbClr val="202124"/>
                </a:solidFill>
              </a:rPr>
              <a:t>What competencies </a:t>
            </a:r>
            <a:r>
              <a:rPr lang="en-US" sz="2000" b="1" i="0" u="sng" dirty="0">
                <a:solidFill>
                  <a:srgbClr val="202124"/>
                </a:solidFill>
                <a:effectLst/>
              </a:rPr>
              <a:t>will help you gain the opportunities to advance your career?</a:t>
            </a:r>
          </a:p>
          <a:p>
            <a:r>
              <a:rPr lang="en-US" sz="2000" dirty="0"/>
              <a:t>Programming devices</a:t>
            </a:r>
          </a:p>
          <a:p>
            <a:r>
              <a:rPr lang="en-US" sz="2000" dirty="0"/>
              <a:t>Installing and experience with different software</a:t>
            </a:r>
          </a:p>
          <a:p>
            <a:r>
              <a:rPr lang="en-US" sz="2000" dirty="0"/>
              <a:t>Calculating different types of physics problems</a:t>
            </a:r>
          </a:p>
        </p:txBody>
      </p:sp>
      <p:sp>
        <p:nvSpPr>
          <p:cNvPr id="4" name="Footer Placeholder 3">
            <a:extLst>
              <a:ext uri="{FF2B5EF4-FFF2-40B4-BE49-F238E27FC236}">
                <a16:creationId xmlns:a16="http://schemas.microsoft.com/office/drawing/2014/main" id="{FEBDBD37-1C60-4592-AB9E-DEEB6637DA9A}"/>
              </a:ext>
            </a:extLst>
          </p:cNvPr>
          <p:cNvSpPr>
            <a:spLocks noGrp="1"/>
          </p:cNvSpPr>
          <p:nvPr>
            <p:ph type="ftr" sz="quarter" idx="11"/>
          </p:nvPr>
        </p:nvSpPr>
        <p:spPr/>
        <p:txBody>
          <a:bodyPr/>
          <a:lstStyle/>
          <a:p>
            <a:r>
              <a:rPr lang="en-US"/>
              <a:t>PHYS204 2023.09</a:t>
            </a:r>
          </a:p>
        </p:txBody>
      </p:sp>
    </p:spTree>
    <p:extLst>
      <p:ext uri="{BB962C8B-B14F-4D97-AF65-F5344CB8AC3E}">
        <p14:creationId xmlns:p14="http://schemas.microsoft.com/office/powerpoint/2010/main" val="413229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Freeform: Shape 104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0" name="Rectangle 104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dirty="0">
                <a:solidFill>
                  <a:srgbClr val="FFFFFF"/>
                </a:solidFill>
              </a:rPr>
              <a:t>Materials List</a:t>
            </a:r>
          </a:p>
        </p:txBody>
      </p:sp>
      <p:sp>
        <p:nvSpPr>
          <p:cNvPr id="3" name="Footer Placeholder 2">
            <a:extLst>
              <a:ext uri="{FF2B5EF4-FFF2-40B4-BE49-F238E27FC236}">
                <a16:creationId xmlns:a16="http://schemas.microsoft.com/office/drawing/2014/main" id="{3D1F106F-9F3D-42DB-BCDD-C368746A2BE0}"/>
              </a:ext>
            </a:extLst>
          </p:cNvPr>
          <p:cNvSpPr>
            <a:spLocks noGrp="1"/>
          </p:cNvSpPr>
          <p:nvPr>
            <p:ph type="ftr" sz="quarter" idx="11"/>
          </p:nvPr>
        </p:nvSpPr>
        <p:spPr>
          <a:xfrm rot="5400000">
            <a:off x="-1823564" y="2025628"/>
            <a:ext cx="4114800" cy="365125"/>
          </a:xfrm>
        </p:spPr>
        <p:txBody>
          <a:bodyPr vert="horz" lIns="91440" tIns="45720" rIns="91440" bIns="45720" rtlCol="0" anchor="ctr">
            <a:normAutofit/>
          </a:bodyPr>
          <a:lstStyle/>
          <a:p>
            <a:pPr algn="l">
              <a:spcAft>
                <a:spcPts val="600"/>
              </a:spcAft>
              <a:defRPr/>
            </a:pPr>
            <a:r>
              <a:rPr lang="en-US" sz="1100" kern="1200">
                <a:solidFill>
                  <a:srgbClr val="FFFFFF"/>
                </a:solidFill>
                <a:latin typeface="Calibri" panose="020F0502020204030204"/>
                <a:ea typeface="+mn-ea"/>
                <a:cs typeface="+mn-cs"/>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581727" y="649480"/>
            <a:ext cx="3025303" cy="5546047"/>
          </a:xfrm>
        </p:spPr>
        <p:txBody>
          <a:bodyPr vert="horz" lIns="91440" tIns="45720" rIns="91440" bIns="45720" rtlCol="0" anchor="ctr">
            <a:normAutofit/>
          </a:bodyPr>
          <a:lstStyle/>
          <a:p>
            <a:pPr marL="285750" lvl="0" indent="-228600">
              <a:buFont typeface="Arial" panose="020B0604020202020204" pitchFamily="34" charset="0"/>
              <a:buChar char="•"/>
            </a:pPr>
            <a:r>
              <a:rPr lang="en-US" sz="2000" dirty="0"/>
              <a:t>Arduino Mega 2560</a:t>
            </a:r>
          </a:p>
          <a:p>
            <a:pPr marL="285750" lvl="0" indent="-228600">
              <a:buFont typeface="Arial" panose="020B0604020202020204" pitchFamily="34" charset="0"/>
              <a:buChar char="•"/>
            </a:pPr>
            <a:r>
              <a:rPr lang="en-US" sz="2000" dirty="0"/>
              <a:t>Ultrasonic sensor HC-SR04</a:t>
            </a:r>
          </a:p>
          <a:p>
            <a:pPr marL="285750" lvl="0" indent="-228600">
              <a:buFont typeface="Arial" panose="020B0604020202020204" pitchFamily="34" charset="0"/>
              <a:buChar char="•"/>
            </a:pPr>
            <a:r>
              <a:rPr lang="en-US" sz="2000" dirty="0"/>
              <a:t>Male to Male Wires</a:t>
            </a:r>
          </a:p>
          <a:p>
            <a:pPr marL="285750" lvl="0" indent="-228600">
              <a:buFont typeface="Arial" panose="020B0604020202020204" pitchFamily="34" charset="0"/>
              <a:buChar char="•"/>
            </a:pPr>
            <a:r>
              <a:rPr lang="en-US" sz="2000" dirty="0"/>
              <a:t>Breadboard</a:t>
            </a:r>
          </a:p>
          <a:p>
            <a:pPr marL="285750" lvl="0" indent="-228600">
              <a:buFont typeface="Arial" panose="020B0604020202020204" pitchFamily="34" charset="0"/>
              <a:buChar char="•"/>
            </a:pPr>
            <a:r>
              <a:rPr lang="en-US" sz="2000" dirty="0"/>
              <a:t>USB cable to connect Arduino</a:t>
            </a:r>
          </a:p>
          <a:p>
            <a:pPr marL="285750" lvl="0" indent="-228600">
              <a:buFont typeface="Arial" panose="020B0604020202020204" pitchFamily="34" charset="0"/>
              <a:buChar char="•"/>
            </a:pPr>
            <a:r>
              <a:rPr lang="en-US" sz="2000" dirty="0"/>
              <a:t>Ruler or tape measurer </a:t>
            </a:r>
          </a:p>
          <a:p>
            <a:pPr marL="285750" lvl="0" indent="-228600">
              <a:buFont typeface="Arial" panose="020B0604020202020204" pitchFamily="34" charset="0"/>
              <a:buChar char="•"/>
            </a:pPr>
            <a:r>
              <a:rPr lang="en-US" sz="2000" dirty="0"/>
              <a:t>Object to act as obstacle and/or undergo free-fall </a:t>
            </a:r>
          </a:p>
          <a:p>
            <a:pPr lvl="0"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1026" name="Picture 2">
            <a:extLst>
              <a:ext uri="{FF2B5EF4-FFF2-40B4-BE49-F238E27FC236}">
                <a16:creationId xmlns:a16="http://schemas.microsoft.com/office/drawing/2014/main" id="{B26C1A08-13EE-5762-72BA-7DE659E06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 r="20621" b="21805"/>
          <a:stretch/>
        </p:blipFill>
        <p:spPr bwMode="auto">
          <a:xfrm>
            <a:off x="7957102" y="548755"/>
            <a:ext cx="4082498" cy="536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878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3" name="Freeform: Shape 206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5" name="Rectangle 206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dirty="0">
                <a:solidFill>
                  <a:srgbClr val="FFFFFF"/>
                </a:solidFill>
              </a:rPr>
              <a:t>Materials List</a:t>
            </a:r>
          </a:p>
        </p:txBody>
      </p:sp>
      <p:sp>
        <p:nvSpPr>
          <p:cNvPr id="3" name="Footer Placeholder 2">
            <a:extLst>
              <a:ext uri="{FF2B5EF4-FFF2-40B4-BE49-F238E27FC236}">
                <a16:creationId xmlns:a16="http://schemas.microsoft.com/office/drawing/2014/main" id="{78C74833-9601-42AE-9FBC-233AC4741110}"/>
              </a:ext>
            </a:extLst>
          </p:cNvPr>
          <p:cNvSpPr>
            <a:spLocks noGrp="1"/>
          </p:cNvSpPr>
          <p:nvPr>
            <p:ph type="ftr" sz="quarter" idx="11"/>
          </p:nvPr>
        </p:nvSpPr>
        <p:spPr>
          <a:xfrm rot="5400000">
            <a:off x="-1823564" y="2025628"/>
            <a:ext cx="4114800" cy="365125"/>
          </a:xfrm>
        </p:spPr>
        <p:txBody>
          <a:bodyPr vert="horz" lIns="91440" tIns="45720" rIns="91440" bIns="45720" rtlCol="0" anchor="ctr">
            <a:normAutofit/>
          </a:bodyPr>
          <a:lstStyle/>
          <a:p>
            <a:pPr algn="l">
              <a:spcAft>
                <a:spcPts val="600"/>
              </a:spcAft>
              <a:defRPr/>
            </a:pPr>
            <a:r>
              <a:rPr lang="en-US" sz="1100" kern="1200">
                <a:solidFill>
                  <a:srgbClr val="FFFFFF"/>
                </a:solidFill>
                <a:latin typeface="Calibri" panose="020F0502020204030204"/>
                <a:ea typeface="+mn-ea"/>
                <a:cs typeface="+mn-cs"/>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581727" y="649480"/>
            <a:ext cx="3025303" cy="5546047"/>
          </a:xfrm>
        </p:spPr>
        <p:txBody>
          <a:bodyPr vert="horz" lIns="91440" tIns="45720" rIns="91440" bIns="45720" rtlCol="0" anchor="ctr">
            <a:normAutofit/>
          </a:bodyPr>
          <a:lstStyle/>
          <a:p>
            <a:pPr marL="285750" lvl="0" indent="-228600">
              <a:buFont typeface="Arial" panose="020B0604020202020204" pitchFamily="34" charset="0"/>
              <a:buChar char="•"/>
            </a:pPr>
            <a:r>
              <a:rPr lang="en-US" sz="2000"/>
              <a:t>Arduino Mega 2560</a:t>
            </a:r>
          </a:p>
          <a:p>
            <a:pPr marL="285750" lvl="0" indent="-228600">
              <a:buFont typeface="Arial" panose="020B0604020202020204" pitchFamily="34" charset="0"/>
              <a:buChar char="•"/>
            </a:pPr>
            <a:r>
              <a:rPr lang="en-US" sz="2000"/>
              <a:t>Rotary Encoder Part KY-040</a:t>
            </a:r>
          </a:p>
          <a:p>
            <a:pPr marL="285750" lvl="0" indent="-228600">
              <a:buFont typeface="Arial" panose="020B0604020202020204" pitchFamily="34" charset="0"/>
              <a:buChar char="•"/>
            </a:pPr>
            <a:r>
              <a:rPr lang="en-US" sz="2000"/>
              <a:t>Male to Female Wires</a:t>
            </a:r>
          </a:p>
          <a:p>
            <a:pPr marL="285750" lvl="0" indent="-228600">
              <a:buFont typeface="Arial" panose="020B0604020202020204" pitchFamily="34" charset="0"/>
              <a:buChar char="•"/>
            </a:pPr>
            <a:r>
              <a:rPr lang="en-US" sz="2000"/>
              <a:t>USB cable to connect Arduino</a:t>
            </a:r>
          </a:p>
          <a:p>
            <a:pPr marL="285750" lvl="0" indent="-228600">
              <a:buFont typeface="Arial" panose="020B0604020202020204" pitchFamily="34" charset="0"/>
              <a:buChar char="•"/>
            </a:pPr>
            <a:r>
              <a:rPr lang="en-US" sz="2000"/>
              <a:t>Object to attach onto rotary encoder </a:t>
            </a:r>
          </a:p>
          <a:p>
            <a:pPr marL="285750" lvl="0" indent="-228600">
              <a:buFont typeface="Arial" panose="020B0604020202020204" pitchFamily="34" charset="0"/>
              <a:buChar char="•"/>
            </a:pPr>
            <a:r>
              <a:rPr lang="en-US" sz="2000"/>
              <a:t>Ruler or tape measurer </a:t>
            </a:r>
          </a:p>
          <a:p>
            <a:pPr lvl="0" indent="-228600">
              <a:buFont typeface="Arial" panose="020B0604020202020204" pitchFamily="34" charset="0"/>
              <a:buChar char="•"/>
            </a:pPr>
            <a:endParaRPr lang="en-US" sz="2000"/>
          </a:p>
        </p:txBody>
      </p:sp>
      <p:pic>
        <p:nvPicPr>
          <p:cNvPr id="2050" name="Picture 2">
            <a:extLst>
              <a:ext uri="{FF2B5EF4-FFF2-40B4-BE49-F238E27FC236}">
                <a16:creationId xmlns:a16="http://schemas.microsoft.com/office/drawing/2014/main" id="{B3469727-F60D-3D79-CC1C-C833FD6C71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22" r="9006" b="31250"/>
          <a:stretch/>
        </p:blipFill>
        <p:spPr bwMode="auto">
          <a:xfrm>
            <a:off x="7976152" y="971560"/>
            <a:ext cx="4082498" cy="471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86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Freeform: Shape 308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89" name="Rectangle 308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dirty="0">
                <a:solidFill>
                  <a:srgbClr val="FFFFFF"/>
                </a:solidFill>
              </a:rPr>
              <a:t>Materials List</a:t>
            </a:r>
          </a:p>
        </p:txBody>
      </p:sp>
      <p:sp>
        <p:nvSpPr>
          <p:cNvPr id="3" name="Footer Placeholder 2">
            <a:extLst>
              <a:ext uri="{FF2B5EF4-FFF2-40B4-BE49-F238E27FC236}">
                <a16:creationId xmlns:a16="http://schemas.microsoft.com/office/drawing/2014/main" id="{8A6820A3-54ED-4E30-A063-8B76E91C1118}"/>
              </a:ext>
            </a:extLst>
          </p:cNvPr>
          <p:cNvSpPr>
            <a:spLocks noGrp="1"/>
          </p:cNvSpPr>
          <p:nvPr>
            <p:ph type="ftr" sz="quarter" idx="11"/>
          </p:nvPr>
        </p:nvSpPr>
        <p:spPr>
          <a:xfrm rot="5400000">
            <a:off x="-1823564" y="2025628"/>
            <a:ext cx="4114800" cy="365125"/>
          </a:xfrm>
        </p:spPr>
        <p:txBody>
          <a:bodyPr vert="horz" lIns="91440" tIns="45720" rIns="91440" bIns="45720" rtlCol="0" anchor="ctr">
            <a:normAutofit/>
          </a:bodyPr>
          <a:lstStyle/>
          <a:p>
            <a:pPr algn="l">
              <a:spcAft>
                <a:spcPts val="600"/>
              </a:spcAft>
              <a:defRPr/>
            </a:pPr>
            <a:r>
              <a:rPr lang="en-US" sz="1100" kern="1200">
                <a:solidFill>
                  <a:srgbClr val="FFFFFF"/>
                </a:solidFill>
                <a:latin typeface="Calibri" panose="020F0502020204030204"/>
                <a:ea typeface="+mn-ea"/>
                <a:cs typeface="+mn-cs"/>
              </a:rPr>
              <a:t>PHYS204 2023 Sept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581727" y="649480"/>
            <a:ext cx="3025303" cy="5546047"/>
          </a:xfrm>
        </p:spPr>
        <p:txBody>
          <a:bodyPr vert="horz" lIns="91440" tIns="45720" rIns="91440" bIns="45720" rtlCol="0" anchor="ctr">
            <a:normAutofit/>
          </a:bodyPr>
          <a:lstStyle/>
          <a:p>
            <a:pPr marL="285750" lvl="0" indent="-228600">
              <a:buFont typeface="Arial" panose="020B0604020202020204" pitchFamily="34" charset="0"/>
              <a:buChar char="•"/>
            </a:pPr>
            <a:r>
              <a:rPr lang="en-US" sz="2000"/>
              <a:t>ESP32 microprocessor </a:t>
            </a:r>
          </a:p>
          <a:p>
            <a:pPr marL="285750" lvl="0" indent="-228600">
              <a:buFont typeface="Arial" panose="020B0604020202020204" pitchFamily="34" charset="0"/>
              <a:buChar char="•"/>
            </a:pPr>
            <a:r>
              <a:rPr lang="en-US" sz="2000"/>
              <a:t>Micro-USB cable</a:t>
            </a:r>
          </a:p>
          <a:p>
            <a:pPr marL="285750" lvl="0" indent="-228600">
              <a:buFont typeface="Arial" panose="020B0604020202020204" pitchFamily="34" charset="0"/>
              <a:buChar char="•"/>
            </a:pPr>
            <a:r>
              <a:rPr lang="en-US" sz="2000"/>
              <a:t>Magnet</a:t>
            </a:r>
          </a:p>
          <a:p>
            <a:pPr lvl="0" indent="-228600">
              <a:buFont typeface="Arial" panose="020B0604020202020204" pitchFamily="34" charset="0"/>
              <a:buChar char="•"/>
            </a:pPr>
            <a:endParaRPr lang="en-US" sz="2000"/>
          </a:p>
          <a:p>
            <a:pPr lvl="0" indent="-228600">
              <a:buFont typeface="Arial" panose="020B0604020202020204" pitchFamily="34" charset="0"/>
              <a:buChar char="•"/>
            </a:pPr>
            <a:endParaRPr lang="en-US" sz="2000"/>
          </a:p>
        </p:txBody>
      </p:sp>
      <p:pic>
        <p:nvPicPr>
          <p:cNvPr id="3074" name="Picture 2">
            <a:extLst>
              <a:ext uri="{FF2B5EF4-FFF2-40B4-BE49-F238E27FC236}">
                <a16:creationId xmlns:a16="http://schemas.microsoft.com/office/drawing/2014/main" id="{99D1E53D-480F-270A-D45E-A967364C27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9" r="6463" b="12361"/>
          <a:stretch/>
        </p:blipFill>
        <p:spPr bwMode="auto">
          <a:xfrm>
            <a:off x="7439025" y="10"/>
            <a:ext cx="4752975" cy="601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31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6944" y="12801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Required Software</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34501" y="1663969"/>
            <a:ext cx="2919738" cy="1494117"/>
          </a:xfrm>
        </p:spPr>
        <p:txBody>
          <a:bodyPr vert="horz" lIns="91440" tIns="45720" rIns="91440" bIns="45720" rtlCol="0" anchor="b">
            <a:normAutofit/>
          </a:bodyPr>
          <a:lstStyle/>
          <a:p>
            <a:pPr lvl="0"/>
            <a:r>
              <a:rPr lang="en-US" sz="2000" kern="1200" dirty="0">
                <a:solidFill>
                  <a:srgbClr val="FFFFFF"/>
                </a:solidFill>
                <a:latin typeface="+mn-lt"/>
                <a:ea typeface="+mn-ea"/>
                <a:cs typeface="+mn-cs"/>
              </a:rPr>
              <a:t>Microsoft Excel installed and running</a:t>
            </a:r>
          </a:p>
        </p:txBody>
      </p:sp>
      <p:sp>
        <p:nvSpPr>
          <p:cNvPr id="3" name="Footer Placeholder 2">
            <a:extLst>
              <a:ext uri="{FF2B5EF4-FFF2-40B4-BE49-F238E27FC236}">
                <a16:creationId xmlns:a16="http://schemas.microsoft.com/office/drawing/2014/main" id="{21B613C2-5A12-4D89-96A1-1226E3F9B002}"/>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PHYS204 2023 Sept</a:t>
            </a:r>
          </a:p>
        </p:txBody>
      </p:sp>
      <p:pic>
        <p:nvPicPr>
          <p:cNvPr id="9" name="Picture 8">
            <a:extLst>
              <a:ext uri="{FF2B5EF4-FFF2-40B4-BE49-F238E27FC236}">
                <a16:creationId xmlns:a16="http://schemas.microsoft.com/office/drawing/2014/main" id="{844DDCF2-ECC0-F109-175D-0D814F0BFB17}"/>
              </a:ext>
            </a:extLst>
          </p:cNvPr>
          <p:cNvPicPr>
            <a:picLocks noChangeAspect="1"/>
          </p:cNvPicPr>
          <p:nvPr/>
        </p:nvPicPr>
        <p:blipFill>
          <a:blip r:embed="rId2"/>
          <a:stretch>
            <a:fillRect/>
          </a:stretch>
        </p:blipFill>
        <p:spPr>
          <a:xfrm>
            <a:off x="4502428" y="1559338"/>
            <a:ext cx="7225748" cy="3739324"/>
          </a:xfrm>
          <a:prstGeom prst="rect">
            <a:avLst/>
          </a:prstGeom>
        </p:spPr>
      </p:pic>
    </p:spTree>
    <p:extLst>
      <p:ext uri="{BB962C8B-B14F-4D97-AF65-F5344CB8AC3E}">
        <p14:creationId xmlns:p14="http://schemas.microsoft.com/office/powerpoint/2010/main" val="3440853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370AF09E580648891FB20E0C8CEA92" ma:contentTypeVersion="13" ma:contentTypeDescription="Create a new document." ma:contentTypeScope="" ma:versionID="173306f2148b89b7d0e1914b133390f9">
  <xsd:schema xmlns:xsd="http://www.w3.org/2001/XMLSchema" xmlns:xs="http://www.w3.org/2001/XMLSchema" xmlns:p="http://schemas.microsoft.com/office/2006/metadata/properties" xmlns:ns2="b2ae663b-23b7-4009-8705-8c4630802f9c" xmlns:ns3="920f5283-96a1-4567-863c-796b89df5317" targetNamespace="http://schemas.microsoft.com/office/2006/metadata/properties" ma:root="true" ma:fieldsID="ea88374eb4da4e613ef3de3508a93728" ns2:_="" ns3:_="">
    <xsd:import namespace="b2ae663b-23b7-4009-8705-8c4630802f9c"/>
    <xsd:import namespace="920f5283-96a1-4567-863c-796b89df53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e663b-23b7-4009-8705-8c4630802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0f5283-96a1-4567-863c-796b89df531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A9538C-B4BD-4558-9D84-C49BAD41694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EFA65DC-5790-4118-B227-7622BB62D1CB}">
  <ds:schemaRefs>
    <ds:schemaRef ds:uri="http://schemas.microsoft.com/sharepoint/v3/contenttype/forms"/>
  </ds:schemaRefs>
</ds:datastoreItem>
</file>

<file path=customXml/itemProps3.xml><?xml version="1.0" encoding="utf-8"?>
<ds:datastoreItem xmlns:ds="http://schemas.openxmlformats.org/officeDocument/2006/customXml" ds:itemID="{A92AEF36-4C13-4AFF-AEA4-232301BB64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ae663b-23b7-4009-8705-8c4630802f9c"/>
    <ds:schemaRef ds:uri="920f5283-96a1-4567-863c-796b89df53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411</TotalTime>
  <Words>2704</Words>
  <Application>Microsoft Office PowerPoint</Application>
  <PresentationFormat>Widescreen</PresentationFormat>
  <Paragraphs>412</Paragraphs>
  <Slides>52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Cambria Math</vt:lpstr>
      <vt:lpstr>Liberation Serif</vt:lpstr>
      <vt:lpstr>Times New Roman</vt:lpstr>
      <vt:lpstr>Office Theme</vt:lpstr>
      <vt:lpstr>Physical Principles Behind The Workings Of The Universe Austin Rocks</vt:lpstr>
      <vt:lpstr>Introduction pt. 1</vt:lpstr>
      <vt:lpstr>What tools were used?</vt:lpstr>
      <vt:lpstr>What were your objectives?</vt:lpstr>
      <vt:lpstr>Experiment 1: Inventory of Parts</vt:lpstr>
      <vt:lpstr>Materials List</vt:lpstr>
      <vt:lpstr>Materials List</vt:lpstr>
      <vt:lpstr>Materials List</vt:lpstr>
      <vt:lpstr>Required Software </vt:lpstr>
      <vt:lpstr>Required Software </vt:lpstr>
      <vt:lpstr>Experiment 1: Inventory of Parts Summary</vt:lpstr>
      <vt:lpstr>Experiment 2:  Precision of the Ultrasonic Sensor </vt:lpstr>
      <vt:lpstr>Experimental  Set-up</vt:lpstr>
      <vt:lpstr>PowerPoint Presentation</vt:lpstr>
      <vt:lpstr>Raw Data</vt:lpstr>
      <vt:lpstr>Data Collection</vt:lpstr>
      <vt:lpstr>Data Analysis</vt:lpstr>
      <vt:lpstr>Conclusions</vt:lpstr>
      <vt:lpstr>Experiment 3: Gravitational Acceleration of a Free-Falling Object </vt:lpstr>
      <vt:lpstr>Experimental Set-up</vt:lpstr>
      <vt:lpstr>Experiment Introduction</vt:lpstr>
      <vt:lpstr>Serial Monitor</vt:lpstr>
      <vt:lpstr>Excel Table </vt:lpstr>
      <vt:lpstr>Excel Graph</vt:lpstr>
      <vt:lpstr>Data Collection</vt:lpstr>
      <vt:lpstr>Data Analysis</vt:lpstr>
      <vt:lpstr>Conclusions</vt:lpstr>
      <vt:lpstr>Experiment 3 Summary</vt:lpstr>
      <vt:lpstr>Experiment 4:Conservation of Energy of a Free-Falling Object  </vt:lpstr>
      <vt:lpstr>Analysis Set-Up</vt:lpstr>
      <vt:lpstr>Excel Table</vt:lpstr>
      <vt:lpstr>Excel Graph</vt:lpstr>
      <vt:lpstr>Data Analysis </vt:lpstr>
      <vt:lpstr>Conclusions</vt:lpstr>
      <vt:lpstr>Conclusions</vt:lpstr>
      <vt:lpstr>Experiment 4 Summary</vt:lpstr>
      <vt:lpstr>Experiment 5: Relationship between Linear and Rotational Motion  </vt:lpstr>
      <vt:lpstr>PowerPoint Presentation</vt:lpstr>
      <vt:lpstr>Experimental Set-up</vt:lpstr>
      <vt:lpstr>Raw Data</vt:lpstr>
      <vt:lpstr>Data Collection</vt:lpstr>
      <vt:lpstr>Data Analysis</vt:lpstr>
      <vt:lpstr>Conclusions</vt:lpstr>
      <vt:lpstr>Experiment 5 Summary</vt:lpstr>
      <vt:lpstr>Experiment 6: Observing the Hall Effect </vt:lpstr>
      <vt:lpstr>Experimental Set-up</vt:lpstr>
      <vt:lpstr>Setting up the ESP32 microcontroller</vt:lpstr>
      <vt:lpstr>Raw Data </vt:lpstr>
      <vt:lpstr>Excel Graph</vt:lpstr>
      <vt:lpstr>Conclusions</vt:lpstr>
      <vt:lpstr>Challenges </vt:lpstr>
      <vt:lpstr>Career Skills</vt:lpstr>
    </vt:vector>
  </TitlesOfParts>
  <Manager>amarmorstein@devry.edu;NWaksmanski@devry.edu</Manager>
  <Company>DeVry Univiersity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PHYS204 Final Course Project</dc:title>
  <dc:subject>Applied Physics</dc:subject>
  <dc:creator>Marmorstein, Aaron;NWaksmanski@devry.edu</dc:creator>
  <cp:keywords>Arduino, ESP32</cp:keywords>
  <dc:description>PHYS024 2023.09</dc:description>
  <cp:lastModifiedBy>Austin Rocks</cp:lastModifiedBy>
  <cp:revision>12</cp:revision>
  <dcterms:created xsi:type="dcterms:W3CDTF">2022-05-26T18:48:27Z</dcterms:created>
  <dcterms:modified xsi:type="dcterms:W3CDTF">2023-10-21T11:00:06Z</dcterms:modified>
  <cp:category>Course Project</cp:category>
  <cp:contentStatus>Valid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0x01010035370AF09E580648891FB20E0C8CEA92</vt:lpwstr>
  </property>
</Properties>
</file>